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84" r:id="rId3"/>
    <p:sldId id="258" r:id="rId4"/>
    <p:sldId id="256" r:id="rId5"/>
    <p:sldId id="266" r:id="rId6"/>
    <p:sldId id="263" r:id="rId7"/>
    <p:sldId id="264" r:id="rId8"/>
    <p:sldId id="265" r:id="rId9"/>
    <p:sldId id="269" r:id="rId10"/>
    <p:sldId id="270" r:id="rId11"/>
    <p:sldId id="271" r:id="rId12"/>
    <p:sldId id="272" r:id="rId13"/>
    <p:sldId id="274" r:id="rId14"/>
    <p:sldId id="275" r:id="rId15"/>
    <p:sldId id="285" r:id="rId16"/>
    <p:sldId id="282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33" autoAdjust="0"/>
    <p:restoredTop sz="94660"/>
  </p:normalViewPr>
  <p:slideViewPr>
    <p:cSldViewPr snapToGrid="0">
      <p:cViewPr>
        <p:scale>
          <a:sx n="75" d="100"/>
          <a:sy n="75" d="100"/>
        </p:scale>
        <p:origin x="2770" y="138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327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3852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5877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0604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213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608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6653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8142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3420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215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4981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87E86-B3F5-468A-98E4-041CF72698DA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3520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51422" y="2799347"/>
            <a:ext cx="28755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u="sng" dirty="0" smtClean="0"/>
              <a:t>Use case</a:t>
            </a:r>
            <a:endParaRPr lang="ko-KR" altLang="en-US" sz="4000" u="sng" dirty="0"/>
          </a:p>
        </p:txBody>
      </p:sp>
    </p:spTree>
    <p:extLst>
      <p:ext uri="{BB962C8B-B14F-4D97-AF65-F5344CB8AC3E}">
        <p14:creationId xmlns:p14="http://schemas.microsoft.com/office/powerpoint/2010/main" val="1726072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950" y="262344"/>
            <a:ext cx="10625239" cy="54472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1752600" y="1191986"/>
            <a:ext cx="4305299" cy="1948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6738257" y="2100943"/>
            <a:ext cx="4991100" cy="1948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752599" y="3510643"/>
            <a:ext cx="4305299" cy="21009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6057898" y="2220686"/>
            <a:ext cx="680359" cy="81642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>
            <a:stCxn id="6" idx="1"/>
          </p:cNvCxnSpPr>
          <p:nvPr/>
        </p:nvCxnSpPr>
        <p:spPr>
          <a:xfrm flipH="1">
            <a:off x="6057898" y="3075215"/>
            <a:ext cx="680359" cy="1360714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398077" y="4267982"/>
            <a:ext cx="242611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요약 정보 확인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713431" y="2769018"/>
            <a:ext cx="242611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mtClean="0"/>
              <a:t>추천 슬라이드 확인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129643" y="4897175"/>
            <a:ext cx="2909906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대기 </a:t>
            </a:r>
            <a:r>
              <a:rPr lang="en-US" altLang="ko-KR" dirty="0" smtClean="0"/>
              <a:t>list </a:t>
            </a:r>
            <a:r>
              <a:rPr lang="ko-KR" altLang="en-US" dirty="0" smtClean="0"/>
              <a:t>추가 여부 결정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028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950" y="262344"/>
            <a:ext cx="10625239" cy="54472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1752600" y="1191986"/>
            <a:ext cx="4305299" cy="1948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6738257" y="2100943"/>
            <a:ext cx="4991100" cy="1948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6057898" y="2220686"/>
            <a:ext cx="680359" cy="81642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926034" y="4213554"/>
            <a:ext cx="304528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자세한 정보 확인 필요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713431" y="2769018"/>
            <a:ext cx="242611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mtClean="0"/>
              <a:t>추천 슬라이드 확인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885275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990" y="283683"/>
            <a:ext cx="10999010" cy="56642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2516" y="4404357"/>
            <a:ext cx="369354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패치 검토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609702" y="705394"/>
            <a:ext cx="7245532" cy="34834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>
            <a:endCxn id="5" idx="0"/>
          </p:cNvCxnSpPr>
          <p:nvPr/>
        </p:nvCxnSpPr>
        <p:spPr>
          <a:xfrm flipH="1">
            <a:off x="2529287" y="2460171"/>
            <a:ext cx="1076062" cy="194418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2516" y="6180645"/>
            <a:ext cx="214232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최종 확인</a:t>
            </a:r>
            <a:endParaRPr lang="ko-KR" altLang="en-US" dirty="0"/>
          </a:p>
        </p:txBody>
      </p:sp>
      <p:cxnSp>
        <p:nvCxnSpPr>
          <p:cNvPr id="15" name="직선 화살표 연결선 14"/>
          <p:cNvCxnSpPr>
            <a:stCxn id="5" idx="2"/>
            <a:endCxn id="14" idx="0"/>
          </p:cNvCxnSpPr>
          <p:nvPr/>
        </p:nvCxnSpPr>
        <p:spPr>
          <a:xfrm flipH="1">
            <a:off x="1753680" y="4773689"/>
            <a:ext cx="775607" cy="14069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498459" y="6211669"/>
            <a:ext cx="3693541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* </a:t>
            </a:r>
            <a:r>
              <a:rPr lang="ko-KR" altLang="en-US" dirty="0" smtClean="0"/>
              <a:t>패치 파트 </a:t>
            </a:r>
            <a:r>
              <a:rPr lang="en-US" altLang="ko-KR" dirty="0" smtClean="0"/>
              <a:t>UI </a:t>
            </a:r>
            <a:r>
              <a:rPr lang="ko-KR" altLang="en-US" dirty="0" smtClean="0"/>
              <a:t>에 대해서는 좀 </a:t>
            </a:r>
            <a:r>
              <a:rPr lang="ko-KR" altLang="en-US" dirty="0" err="1" smtClean="0"/>
              <a:t>더논의가</a:t>
            </a:r>
            <a:r>
              <a:rPr lang="ko-KR" altLang="en-US" dirty="0" smtClean="0"/>
              <a:t> 필요함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529287" y="5318453"/>
            <a:ext cx="226205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패치 레이블 수정</a:t>
            </a:r>
            <a:endParaRPr lang="ko-KR" altLang="en-US" dirty="0"/>
          </a:p>
        </p:txBody>
      </p:sp>
      <p:cxnSp>
        <p:nvCxnSpPr>
          <p:cNvPr id="12" name="직선 화살표 연결선 11"/>
          <p:cNvCxnSpPr>
            <a:endCxn id="10" idx="0"/>
          </p:cNvCxnSpPr>
          <p:nvPr/>
        </p:nvCxnSpPr>
        <p:spPr>
          <a:xfrm>
            <a:off x="2529287" y="4784129"/>
            <a:ext cx="1131026" cy="53432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10" idx="2"/>
            <a:endCxn id="14" idx="3"/>
          </p:cNvCxnSpPr>
          <p:nvPr/>
        </p:nvCxnSpPr>
        <p:spPr>
          <a:xfrm flipH="1">
            <a:off x="2824844" y="5687785"/>
            <a:ext cx="835469" cy="6775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3299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207" y="300444"/>
            <a:ext cx="8391475" cy="43020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215" y="3063240"/>
            <a:ext cx="6333718" cy="3664132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cxnSp>
        <p:nvCxnSpPr>
          <p:cNvPr id="6" name="직선 연결선 5"/>
          <p:cNvCxnSpPr/>
          <p:nvPr/>
        </p:nvCxnSpPr>
        <p:spPr>
          <a:xfrm flipV="1">
            <a:off x="302216" y="2734491"/>
            <a:ext cx="3625350" cy="32874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 flipV="1">
            <a:off x="6635934" y="4438105"/>
            <a:ext cx="682623" cy="228926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302216" y="3757633"/>
            <a:ext cx="6333717" cy="29173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740331" y="5127955"/>
            <a:ext cx="199861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반영 결과 확인</a:t>
            </a:r>
            <a:endParaRPr lang="ko-KR" altLang="en-US" dirty="0"/>
          </a:p>
        </p:txBody>
      </p:sp>
      <p:cxnSp>
        <p:nvCxnSpPr>
          <p:cNvPr id="21" name="직선 연결선 20"/>
          <p:cNvCxnSpPr>
            <a:stCxn id="17" idx="0"/>
          </p:cNvCxnSpPr>
          <p:nvPr/>
        </p:nvCxnSpPr>
        <p:spPr>
          <a:xfrm flipV="1">
            <a:off x="4739640" y="4049370"/>
            <a:ext cx="913857" cy="1078585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652806" y="4895306"/>
            <a:ext cx="5756908" cy="17081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 smtClean="0">
                <a:solidFill>
                  <a:schemeClr val="accent5"/>
                </a:solidFill>
              </a:rPr>
              <a:t>UI note: [</a:t>
            </a:r>
            <a:r>
              <a:rPr lang="ko-KR" altLang="en-US" sz="1400" b="1" dirty="0" err="1" smtClean="0">
                <a:solidFill>
                  <a:schemeClr val="accent5"/>
                </a:solidFill>
              </a:rPr>
              <a:t>재학습</a:t>
            </a:r>
            <a:r>
              <a:rPr lang="ko-KR" altLang="en-US" sz="1400" b="1" dirty="0" smtClean="0">
                <a:solidFill>
                  <a:schemeClr val="accent5"/>
                </a:solidFill>
              </a:rPr>
              <a:t> </a:t>
            </a:r>
            <a:r>
              <a:rPr lang="en-US" altLang="ko-KR" sz="1400" b="1" dirty="0" smtClean="0">
                <a:solidFill>
                  <a:schemeClr val="accent5"/>
                </a:solidFill>
              </a:rPr>
              <a:t>tab</a:t>
            </a:r>
            <a:r>
              <a:rPr lang="en-US" sz="1400" b="1" dirty="0" smtClean="0">
                <a:solidFill>
                  <a:schemeClr val="accent5"/>
                </a:solidFill>
              </a:rPr>
              <a:t>]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chemeClr val="accent5"/>
                </a:solidFill>
              </a:rPr>
              <a:t>If slide</a:t>
            </a:r>
            <a:r>
              <a:rPr lang="ko-KR" altLang="en-US" sz="1400" dirty="0" smtClean="0">
                <a:solidFill>
                  <a:schemeClr val="accent5"/>
                </a:solidFill>
              </a:rPr>
              <a:t>가 시스템 추천된 경우 </a:t>
            </a:r>
            <a:r>
              <a:rPr lang="en-US" sz="1400" dirty="0" smtClean="0">
                <a:solidFill>
                  <a:schemeClr val="accent5"/>
                </a:solidFill>
              </a:rPr>
              <a:t>(</a:t>
            </a:r>
            <a:r>
              <a:rPr lang="en-US" sz="1400" dirty="0" err="1" smtClean="0">
                <a:solidFill>
                  <a:schemeClr val="accent5"/>
                </a:solidFill>
              </a:rPr>
              <a:t>oracle_selection</a:t>
            </a:r>
            <a:r>
              <a:rPr lang="en-US" sz="1400" dirty="0" smtClean="0">
                <a:solidFill>
                  <a:schemeClr val="accent5"/>
                </a:solidFill>
              </a:rPr>
              <a:t> = 1),</a:t>
            </a: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chemeClr val="accent5"/>
                </a:solidFill>
              </a:rPr>
              <a:t> ‘</a:t>
            </a:r>
            <a:r>
              <a:rPr lang="ko-KR" altLang="en-US" sz="1400" dirty="0" smtClean="0">
                <a:solidFill>
                  <a:schemeClr val="accent5"/>
                </a:solidFill>
              </a:rPr>
              <a:t>추천 </a:t>
            </a:r>
            <a:r>
              <a:rPr lang="en-US" altLang="ko-KR" sz="1400" dirty="0" smtClean="0">
                <a:solidFill>
                  <a:schemeClr val="accent5"/>
                </a:solidFill>
              </a:rPr>
              <a:t>list’</a:t>
            </a:r>
            <a:r>
              <a:rPr lang="ko-KR" altLang="en-US" sz="1400" dirty="0" smtClean="0">
                <a:solidFill>
                  <a:schemeClr val="accent5"/>
                </a:solidFill>
              </a:rPr>
              <a:t>에</a:t>
            </a:r>
            <a:r>
              <a:rPr lang="en-US" altLang="ko-KR" sz="1400" dirty="0">
                <a:solidFill>
                  <a:schemeClr val="accent5"/>
                </a:solidFill>
              </a:rPr>
              <a:t> </a:t>
            </a:r>
            <a:r>
              <a:rPr lang="ko-KR" altLang="en-US" sz="1400" dirty="0" smtClean="0">
                <a:solidFill>
                  <a:schemeClr val="accent5"/>
                </a:solidFill>
              </a:rPr>
              <a:t>디스플레이</a:t>
            </a:r>
            <a:endParaRPr lang="en-US" altLang="ko-KR" sz="1400" dirty="0" smtClean="0">
              <a:solidFill>
                <a:schemeClr val="accent5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chemeClr val="accent5"/>
                </a:solidFill>
              </a:rPr>
              <a:t>If slide</a:t>
            </a:r>
            <a:r>
              <a:rPr lang="ko-KR" altLang="en-US" sz="1400" dirty="0" smtClean="0">
                <a:solidFill>
                  <a:schemeClr val="accent5"/>
                </a:solidFill>
              </a:rPr>
              <a:t>가 </a:t>
            </a:r>
            <a:r>
              <a:rPr lang="en-US" altLang="ko-KR" sz="1400" dirty="0" smtClean="0">
                <a:solidFill>
                  <a:schemeClr val="accent5"/>
                </a:solidFill>
              </a:rPr>
              <a:t>Oracle</a:t>
            </a:r>
            <a:r>
              <a:rPr lang="ko-KR" altLang="en-US" sz="1400" dirty="0" smtClean="0">
                <a:solidFill>
                  <a:schemeClr val="accent5"/>
                </a:solidFill>
              </a:rPr>
              <a:t>에 의해 선택된 경우</a:t>
            </a:r>
            <a:r>
              <a:rPr lang="en-US" sz="1400" dirty="0" smtClean="0">
                <a:solidFill>
                  <a:schemeClr val="accent5"/>
                </a:solidFill>
              </a:rPr>
              <a:t> (</a:t>
            </a:r>
            <a:r>
              <a:rPr lang="en-US" sz="1400" dirty="0" err="1">
                <a:solidFill>
                  <a:schemeClr val="accent5"/>
                </a:solidFill>
              </a:rPr>
              <a:t>oracle_selection</a:t>
            </a:r>
            <a:r>
              <a:rPr lang="en-US" sz="1400" dirty="0">
                <a:solidFill>
                  <a:schemeClr val="accent5"/>
                </a:solidFill>
              </a:rPr>
              <a:t> = </a:t>
            </a:r>
            <a:r>
              <a:rPr lang="en-US" sz="1400" dirty="0" smtClean="0">
                <a:solidFill>
                  <a:schemeClr val="accent5"/>
                </a:solidFill>
              </a:rPr>
              <a:t>4 or 5), ‘</a:t>
            </a: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 smtClean="0">
                <a:solidFill>
                  <a:schemeClr val="accent5"/>
                </a:solidFill>
              </a:rPr>
              <a:t>대기 </a:t>
            </a:r>
            <a:r>
              <a:rPr lang="en-US" altLang="ko-KR" sz="1400" dirty="0" smtClean="0">
                <a:solidFill>
                  <a:schemeClr val="accent5"/>
                </a:solidFill>
              </a:rPr>
              <a:t>list’</a:t>
            </a:r>
            <a:r>
              <a:rPr lang="ko-KR" altLang="en-US" sz="1400" dirty="0" smtClean="0">
                <a:solidFill>
                  <a:schemeClr val="accent5"/>
                </a:solidFill>
              </a:rPr>
              <a:t>에 디스플레이</a:t>
            </a:r>
            <a:endParaRPr lang="en-US" sz="14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44852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98730"/>
            <a:ext cx="5235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u="sng" dirty="0" smtClean="0"/>
              <a:t>사용 시나리오 </a:t>
            </a:r>
            <a:r>
              <a:rPr lang="en-US" altLang="ko-KR" sz="3200" u="sng" dirty="0" smtClean="0"/>
              <a:t>2-1</a:t>
            </a:r>
            <a:endParaRPr lang="ko-KR" altLang="en-US" sz="3200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89379" y="724685"/>
            <a:ext cx="44436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상황</a:t>
            </a:r>
            <a:r>
              <a:rPr lang="en-US" altLang="ko-KR" sz="1100" dirty="0" smtClean="0"/>
              <a:t>: </a:t>
            </a:r>
            <a:r>
              <a:rPr lang="ko-KR" altLang="en-US" sz="1100" dirty="0" smtClean="0"/>
              <a:t>검사 결과 확인 중 </a:t>
            </a:r>
            <a:endParaRPr lang="en-US" altLang="ko-KR" sz="1100" dirty="0" smtClean="0"/>
          </a:p>
          <a:p>
            <a:r>
              <a:rPr lang="ko-KR" altLang="en-US" sz="1100" dirty="0" smtClean="0"/>
              <a:t>결과</a:t>
            </a:r>
            <a:r>
              <a:rPr lang="en-US" altLang="ko-KR" sz="1100" dirty="0" smtClean="0"/>
              <a:t>: </a:t>
            </a:r>
            <a:r>
              <a:rPr lang="ko-KR" altLang="en-US" sz="1100" dirty="0" smtClean="0"/>
              <a:t>추천 </a:t>
            </a:r>
            <a:r>
              <a:rPr lang="ko-KR" altLang="en-US" sz="1100" u="sng" dirty="0" smtClean="0"/>
              <a:t>슬라이드 </a:t>
            </a:r>
            <a:r>
              <a:rPr lang="ko-KR" altLang="en-US" sz="1100" dirty="0" smtClean="0"/>
              <a:t>학습</a:t>
            </a:r>
            <a:endParaRPr lang="ko-KR" altLang="en-US" sz="1100" dirty="0"/>
          </a:p>
        </p:txBody>
      </p:sp>
      <p:sp>
        <p:nvSpPr>
          <p:cNvPr id="22" name="직사각형 21"/>
          <p:cNvSpPr/>
          <p:nvPr/>
        </p:nvSpPr>
        <p:spPr>
          <a:xfrm>
            <a:off x="2690936" y="1760796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패치 이미지 검토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2672543" y="1184078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</a:t>
            </a:r>
            <a:r>
              <a:rPr lang="en-US" altLang="ko-KR" sz="1600" dirty="0" smtClean="0">
                <a:solidFill>
                  <a:schemeClr val="tx1"/>
                </a:solidFill>
              </a:rPr>
              <a:t>DP viewer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57" name="아래쪽 화살표 56"/>
          <p:cNvSpPr/>
          <p:nvPr/>
        </p:nvSpPr>
        <p:spPr>
          <a:xfrm>
            <a:off x="2727221" y="1600822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4" name="타원 63"/>
          <p:cNvSpPr/>
          <p:nvPr/>
        </p:nvSpPr>
        <p:spPr>
          <a:xfrm>
            <a:off x="327442" y="6542232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590351" y="6410372"/>
            <a:ext cx="3118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: DB </a:t>
            </a:r>
            <a:r>
              <a:rPr lang="ko-KR" altLang="en-US" dirty="0" smtClean="0"/>
              <a:t>코드 변화 발생 부</a:t>
            </a:r>
            <a:endParaRPr lang="ko-KR" altLang="en-US" dirty="0"/>
          </a:p>
        </p:txBody>
      </p:sp>
      <p:sp>
        <p:nvSpPr>
          <p:cNvPr id="49" name="직사각형 48"/>
          <p:cNvSpPr/>
          <p:nvPr/>
        </p:nvSpPr>
        <p:spPr>
          <a:xfrm>
            <a:off x="290895" y="1210386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290896" y="1762624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추천 슬라이드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290897" y="2322087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>
                <a:solidFill>
                  <a:schemeClr val="tx1"/>
                </a:solidFill>
              </a:rPr>
              <a:t>요약 정보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2676260" y="2317752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대기 </a:t>
            </a:r>
            <a:r>
              <a:rPr lang="en-US" altLang="ko-KR" sz="1400" dirty="0" smtClean="0">
                <a:solidFill>
                  <a:schemeClr val="tx1"/>
                </a:solidFill>
              </a:rPr>
              <a:t>list </a:t>
            </a:r>
            <a:r>
              <a:rPr lang="ko-KR" altLang="en-US" sz="1400" dirty="0" smtClean="0">
                <a:solidFill>
                  <a:schemeClr val="tx1"/>
                </a:solidFill>
              </a:rPr>
              <a:t>추가 여부 결정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2679977" y="2955738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선택 슬라이드 추가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290895" y="3536790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61" name="아래쪽 화살표 60"/>
          <p:cNvSpPr/>
          <p:nvPr/>
        </p:nvSpPr>
        <p:spPr>
          <a:xfrm>
            <a:off x="368574" y="1575778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6" name="아래쪽 화살표 65"/>
          <p:cNvSpPr/>
          <p:nvPr/>
        </p:nvSpPr>
        <p:spPr>
          <a:xfrm>
            <a:off x="362801" y="2156477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79" name="꺾인 연결선 78"/>
          <p:cNvCxnSpPr>
            <a:stCxn id="54" idx="2"/>
            <a:endCxn id="55" idx="0"/>
          </p:cNvCxnSpPr>
          <p:nvPr/>
        </p:nvCxnSpPr>
        <p:spPr>
          <a:xfrm rot="16200000" flipH="1">
            <a:off x="3659915" y="2847104"/>
            <a:ext cx="213550" cy="3717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꺾인 연결선 81"/>
          <p:cNvCxnSpPr>
            <a:stCxn id="22" idx="2"/>
            <a:endCxn id="54" idx="0"/>
          </p:cNvCxnSpPr>
          <p:nvPr/>
        </p:nvCxnSpPr>
        <p:spPr>
          <a:xfrm rot="5400000">
            <a:off x="3705910" y="2244154"/>
            <a:ext cx="132520" cy="14676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꺾인 연결선 83"/>
          <p:cNvCxnSpPr>
            <a:stCxn id="51" idx="3"/>
            <a:endCxn id="24" idx="1"/>
          </p:cNvCxnSpPr>
          <p:nvPr/>
        </p:nvCxnSpPr>
        <p:spPr>
          <a:xfrm flipV="1">
            <a:off x="2468040" y="1396296"/>
            <a:ext cx="204503" cy="1138009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직사각형 84"/>
          <p:cNvSpPr/>
          <p:nvPr/>
        </p:nvSpPr>
        <p:spPr>
          <a:xfrm>
            <a:off x="5189800" y="2322087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패치 레이블 수정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86" name="꺾인 연결선 85"/>
          <p:cNvCxnSpPr/>
          <p:nvPr/>
        </p:nvCxnSpPr>
        <p:spPr>
          <a:xfrm>
            <a:off x="4868076" y="2009615"/>
            <a:ext cx="1410293" cy="349073"/>
          </a:xfrm>
          <a:prstGeom prst="bentConnector2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직사각형 89"/>
          <p:cNvSpPr/>
          <p:nvPr/>
        </p:nvSpPr>
        <p:spPr>
          <a:xfrm>
            <a:off x="8058370" y="2556760"/>
            <a:ext cx="172996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smtClean="0"/>
              <a:t>패치만 </a:t>
            </a:r>
            <a:r>
              <a:rPr lang="ko-KR" altLang="en-US" sz="1000" dirty="0" smtClean="0"/>
              <a:t>학습이 필요한 경우</a:t>
            </a:r>
            <a:endParaRPr lang="ko-KR" altLang="en-US" sz="1000" dirty="0"/>
          </a:p>
        </p:txBody>
      </p:sp>
      <p:sp>
        <p:nvSpPr>
          <p:cNvPr id="93" name="직사각형 92"/>
          <p:cNvSpPr/>
          <p:nvPr/>
        </p:nvSpPr>
        <p:spPr>
          <a:xfrm>
            <a:off x="5224067" y="3582472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94" name="직사각형 93"/>
          <p:cNvSpPr/>
          <p:nvPr/>
        </p:nvSpPr>
        <p:spPr>
          <a:xfrm>
            <a:off x="5224064" y="4800813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95" name="아래쪽 화살표 94"/>
          <p:cNvSpPr/>
          <p:nvPr/>
        </p:nvSpPr>
        <p:spPr>
          <a:xfrm>
            <a:off x="5215186" y="3986078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6" name="아래쪽 화살표 95"/>
          <p:cNvSpPr/>
          <p:nvPr/>
        </p:nvSpPr>
        <p:spPr>
          <a:xfrm>
            <a:off x="5215186" y="4614749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7" name="직사각형 96"/>
          <p:cNvSpPr/>
          <p:nvPr/>
        </p:nvSpPr>
        <p:spPr>
          <a:xfrm>
            <a:off x="5224064" y="4190313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400" dirty="0" smtClean="0">
                <a:solidFill>
                  <a:schemeClr val="tx1"/>
                </a:solidFill>
              </a:rPr>
              <a:t>list </a:t>
            </a:r>
            <a:r>
              <a:rPr lang="ko-KR" altLang="en-US" sz="1400" dirty="0" smtClean="0">
                <a:solidFill>
                  <a:schemeClr val="tx1"/>
                </a:solidFill>
              </a:rPr>
              <a:t>반영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pic>
        <p:nvPicPr>
          <p:cNvPr id="98" name="그림 97"/>
          <p:cNvPicPr>
            <a:picLocks noChangeAspect="1"/>
          </p:cNvPicPr>
          <p:nvPr/>
        </p:nvPicPr>
        <p:blipFill rotWithShape="1">
          <a:blip r:embed="rId2"/>
          <a:srcRect l="-142" t="-602" b="59604"/>
          <a:stretch/>
        </p:blipFill>
        <p:spPr>
          <a:xfrm>
            <a:off x="4105949" y="5742329"/>
            <a:ext cx="4332145" cy="1026043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cxnSp>
        <p:nvCxnSpPr>
          <p:cNvPr id="100" name="직선 화살표 연결선 99"/>
          <p:cNvCxnSpPr>
            <a:stCxn id="94" idx="2"/>
          </p:cNvCxnSpPr>
          <p:nvPr/>
        </p:nvCxnSpPr>
        <p:spPr>
          <a:xfrm>
            <a:off x="6312636" y="5225249"/>
            <a:ext cx="1349429" cy="10705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>
            <a:stCxn id="115" idx="2"/>
          </p:cNvCxnSpPr>
          <p:nvPr/>
        </p:nvCxnSpPr>
        <p:spPr>
          <a:xfrm flipH="1">
            <a:off x="7924704" y="5665863"/>
            <a:ext cx="1505910" cy="103266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직선 화살표 연결선 107"/>
          <p:cNvCxnSpPr/>
          <p:nvPr/>
        </p:nvCxnSpPr>
        <p:spPr>
          <a:xfrm>
            <a:off x="3535030" y="5658064"/>
            <a:ext cx="935127" cy="8672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타원 111"/>
          <p:cNvSpPr/>
          <p:nvPr/>
        </p:nvSpPr>
        <p:spPr>
          <a:xfrm>
            <a:off x="7281713" y="2241743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타원 112"/>
          <p:cNvSpPr/>
          <p:nvPr/>
        </p:nvSpPr>
        <p:spPr>
          <a:xfrm>
            <a:off x="4774485" y="2906161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직사각형 113"/>
          <p:cNvSpPr/>
          <p:nvPr/>
        </p:nvSpPr>
        <p:spPr>
          <a:xfrm>
            <a:off x="5027184" y="5257954"/>
            <a:ext cx="13452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000" dirty="0" smtClean="0"/>
              <a:t>슬라이드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O</a:t>
            </a:r>
          </a:p>
          <a:p>
            <a:pPr algn="r"/>
            <a:r>
              <a:rPr lang="ko-KR" altLang="en-US" sz="1000" dirty="0" smtClean="0"/>
              <a:t>패치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O</a:t>
            </a:r>
            <a:endParaRPr lang="ko-KR" altLang="en-US" sz="1000" dirty="0"/>
          </a:p>
        </p:txBody>
      </p:sp>
      <p:sp>
        <p:nvSpPr>
          <p:cNvPr id="115" name="직사각형 114"/>
          <p:cNvSpPr/>
          <p:nvPr/>
        </p:nvSpPr>
        <p:spPr>
          <a:xfrm>
            <a:off x="8769214" y="5265753"/>
            <a:ext cx="132279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000" dirty="0" smtClean="0"/>
              <a:t>슬라이드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</a:t>
            </a:r>
            <a:r>
              <a:rPr lang="en-US" altLang="ko-KR" sz="1000" dirty="0" smtClean="0"/>
              <a:t>X</a:t>
            </a:r>
            <a:endParaRPr lang="en-US" altLang="ko-KR" sz="1000" dirty="0" smtClean="0"/>
          </a:p>
          <a:p>
            <a:pPr algn="r"/>
            <a:r>
              <a:rPr lang="ko-KR" altLang="en-US" sz="1000" dirty="0" smtClean="0"/>
              <a:t>패치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</a:t>
            </a:r>
            <a:r>
              <a:rPr lang="en-US" altLang="ko-KR" sz="1000" dirty="0" smtClean="0"/>
              <a:t>O</a:t>
            </a:r>
            <a:endParaRPr lang="ko-KR" altLang="en-US" sz="1000" dirty="0"/>
          </a:p>
        </p:txBody>
      </p:sp>
      <p:sp>
        <p:nvSpPr>
          <p:cNvPr id="116" name="직사각형 115"/>
          <p:cNvSpPr/>
          <p:nvPr/>
        </p:nvSpPr>
        <p:spPr>
          <a:xfrm>
            <a:off x="2457553" y="5265753"/>
            <a:ext cx="13452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000" dirty="0" smtClean="0"/>
              <a:t>슬라이드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O</a:t>
            </a:r>
          </a:p>
          <a:p>
            <a:pPr algn="r"/>
            <a:r>
              <a:rPr lang="ko-KR" altLang="en-US" sz="1000" dirty="0" smtClean="0"/>
              <a:t>패치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X</a:t>
            </a:r>
            <a:endParaRPr lang="ko-KR" altLang="en-US" sz="1000" dirty="0"/>
          </a:p>
        </p:txBody>
      </p:sp>
      <p:sp>
        <p:nvSpPr>
          <p:cNvPr id="56" name="아래쪽 화살표 55"/>
          <p:cNvSpPr/>
          <p:nvPr/>
        </p:nvSpPr>
        <p:spPr>
          <a:xfrm>
            <a:off x="5224064" y="3391796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8" name="TextBox 67"/>
          <p:cNvSpPr txBox="1"/>
          <p:nvPr/>
        </p:nvSpPr>
        <p:spPr>
          <a:xfrm>
            <a:off x="193928" y="5727453"/>
            <a:ext cx="39141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accent5"/>
                </a:solidFill>
              </a:rPr>
              <a:t>DB: </a:t>
            </a:r>
          </a:p>
          <a:p>
            <a:r>
              <a:rPr lang="en-US" sz="1600" dirty="0" smtClean="0">
                <a:solidFill>
                  <a:schemeClr val="accent5"/>
                </a:solidFill>
              </a:rPr>
              <a:t>- &lt;</a:t>
            </a:r>
            <a:r>
              <a:rPr lang="en-US" sz="1600" dirty="0" err="1" smtClean="0">
                <a:solidFill>
                  <a:schemeClr val="accent5"/>
                </a:solidFill>
              </a:rPr>
              <a:t>oracle_selection</a:t>
            </a:r>
            <a:r>
              <a:rPr lang="en-US" sz="1600" dirty="0" smtClean="0">
                <a:solidFill>
                  <a:schemeClr val="accent5"/>
                </a:solidFill>
              </a:rPr>
              <a:t>&gt;</a:t>
            </a:r>
            <a:r>
              <a:rPr lang="ko-KR" altLang="en-US" sz="1600" dirty="0" smtClean="0">
                <a:solidFill>
                  <a:schemeClr val="accent5"/>
                </a:solidFill>
              </a:rPr>
              <a:t>을</a:t>
            </a:r>
            <a:r>
              <a:rPr lang="en-US" altLang="ko-KR" sz="1600" dirty="0">
                <a:solidFill>
                  <a:schemeClr val="accent5"/>
                </a:solidFill>
              </a:rPr>
              <a:t> </a:t>
            </a:r>
            <a:r>
              <a:rPr lang="en-US" altLang="ko-KR" sz="1600" dirty="0" smtClean="0">
                <a:solidFill>
                  <a:schemeClr val="accent5"/>
                </a:solidFill>
              </a:rPr>
              <a:t>‘</a:t>
            </a:r>
            <a:r>
              <a:rPr lang="en-US" sz="1600" dirty="0" smtClean="0">
                <a:solidFill>
                  <a:schemeClr val="accent5"/>
                </a:solidFill>
              </a:rPr>
              <a:t>1 -&gt; 2’ </a:t>
            </a:r>
            <a:r>
              <a:rPr lang="ko-KR" altLang="en-US" sz="1600" dirty="0" smtClean="0">
                <a:solidFill>
                  <a:schemeClr val="accent5"/>
                </a:solidFill>
              </a:rPr>
              <a:t>변경</a:t>
            </a:r>
            <a:endParaRPr lang="en-US" sz="1600" dirty="0" smtClean="0">
              <a:solidFill>
                <a:schemeClr val="accent5"/>
              </a:solidFill>
            </a:endParaRPr>
          </a:p>
        </p:txBody>
      </p:sp>
      <p:cxnSp>
        <p:nvCxnSpPr>
          <p:cNvPr id="3" name="직선 화살표 연결선 2"/>
          <p:cNvCxnSpPr>
            <a:stCxn id="68" idx="1"/>
            <a:endCxn id="101" idx="3"/>
          </p:cNvCxnSpPr>
          <p:nvPr/>
        </p:nvCxnSpPr>
        <p:spPr>
          <a:xfrm flipV="1">
            <a:off x="193928" y="2995187"/>
            <a:ext cx="2205193" cy="30246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5565335" y="1443779"/>
            <a:ext cx="7730556" cy="821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b="1" dirty="0" smtClean="0">
                <a:solidFill>
                  <a:schemeClr val="accent5"/>
                </a:solidFill>
              </a:rPr>
              <a:t>When : </a:t>
            </a:r>
            <a:r>
              <a:rPr lang="en-US" sz="1100" dirty="0" smtClean="0">
                <a:solidFill>
                  <a:schemeClr val="accent5"/>
                </a:solidFill>
              </a:rPr>
              <a:t>ORACLE</a:t>
            </a:r>
            <a:r>
              <a:rPr lang="ko-KR" altLang="en-US" sz="1100" dirty="0" smtClean="0">
                <a:solidFill>
                  <a:schemeClr val="accent5"/>
                </a:solidFill>
              </a:rPr>
              <a:t>이 시스템 추천에 대해 </a:t>
            </a:r>
            <a:r>
              <a:rPr lang="ko-KR" altLang="en-US" sz="1100" b="1" dirty="0" smtClean="0">
                <a:solidFill>
                  <a:schemeClr val="accent5"/>
                </a:solidFill>
              </a:rPr>
              <a:t>수정</a:t>
            </a:r>
            <a:r>
              <a:rPr lang="ko-KR" altLang="en-US" sz="1100" dirty="0" smtClean="0">
                <a:solidFill>
                  <a:schemeClr val="accent5"/>
                </a:solidFill>
              </a:rPr>
              <a:t>하는 경우</a:t>
            </a:r>
            <a:endParaRPr lang="en-US" sz="1100" dirty="0" smtClean="0">
              <a:solidFill>
                <a:schemeClr val="accent5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100" b="1" dirty="0" smtClean="0">
                <a:solidFill>
                  <a:schemeClr val="accent5"/>
                </a:solidFill>
              </a:rPr>
              <a:t>[agree]: &lt;</a:t>
            </a:r>
            <a:r>
              <a:rPr lang="en-US" sz="1100" dirty="0" err="1" smtClean="0">
                <a:solidFill>
                  <a:schemeClr val="accent5"/>
                </a:solidFill>
              </a:rPr>
              <a:t>slide.ORACLE_SELECTION</a:t>
            </a:r>
            <a:r>
              <a:rPr lang="en-US" sz="1100" dirty="0" smtClean="0">
                <a:solidFill>
                  <a:schemeClr val="accent5"/>
                </a:solidFill>
              </a:rPr>
              <a:t>&gt; </a:t>
            </a:r>
            <a:r>
              <a:rPr lang="ko-KR" altLang="en-US" sz="1100" dirty="0" smtClean="0">
                <a:solidFill>
                  <a:schemeClr val="accent5"/>
                </a:solidFill>
              </a:rPr>
              <a:t>값</a:t>
            </a:r>
            <a:r>
              <a:rPr lang="en-US" sz="1100" dirty="0" smtClean="0">
                <a:solidFill>
                  <a:schemeClr val="accent5"/>
                </a:solidFill>
              </a:rPr>
              <a:t> ‘1</a:t>
            </a:r>
            <a:r>
              <a:rPr lang="ko-KR" altLang="en-US" sz="1100" dirty="0" smtClean="0">
                <a:solidFill>
                  <a:schemeClr val="accent5"/>
                </a:solidFill>
              </a:rPr>
              <a:t>에서</a:t>
            </a:r>
            <a:r>
              <a:rPr lang="en-US" sz="1100" dirty="0" smtClean="0">
                <a:solidFill>
                  <a:schemeClr val="accent5"/>
                </a:solidFill>
              </a:rPr>
              <a:t> </a:t>
            </a:r>
            <a:r>
              <a:rPr lang="en-US" sz="1100" u="sng" dirty="0" smtClean="0">
                <a:solidFill>
                  <a:schemeClr val="accent5"/>
                </a:solidFill>
              </a:rPr>
              <a:t>2</a:t>
            </a:r>
            <a:r>
              <a:rPr lang="en-US" sz="1100" dirty="0" smtClean="0">
                <a:solidFill>
                  <a:schemeClr val="accent5"/>
                </a:solidFill>
              </a:rPr>
              <a:t>’</a:t>
            </a:r>
            <a:r>
              <a:rPr lang="ko-KR" altLang="en-US" sz="1100" dirty="0" smtClean="0">
                <a:solidFill>
                  <a:schemeClr val="accent5"/>
                </a:solidFill>
              </a:rPr>
              <a:t>로 변경</a:t>
            </a:r>
            <a:r>
              <a:rPr lang="en-US" sz="1100" dirty="0" smtClean="0">
                <a:solidFill>
                  <a:schemeClr val="accent5"/>
                </a:solidFill>
              </a:rPr>
              <a:t> (UI: slide</a:t>
            </a:r>
            <a:r>
              <a:rPr lang="ko-KR" altLang="en-US" sz="1100" dirty="0" smtClean="0">
                <a:solidFill>
                  <a:schemeClr val="accent5"/>
                </a:solidFill>
              </a:rPr>
              <a:t>를</a:t>
            </a:r>
            <a:r>
              <a:rPr lang="en-US" sz="1100" dirty="0" smtClean="0">
                <a:solidFill>
                  <a:schemeClr val="accent5"/>
                </a:solidFill>
              </a:rPr>
              <a:t> ‘</a:t>
            </a:r>
            <a:r>
              <a:rPr lang="ko-KR" altLang="en-US" sz="1100" dirty="0" smtClean="0">
                <a:solidFill>
                  <a:schemeClr val="accent5"/>
                </a:solidFill>
              </a:rPr>
              <a:t>대기 </a:t>
            </a:r>
            <a:r>
              <a:rPr lang="en-US" altLang="ko-KR" sz="1100" dirty="0" smtClean="0">
                <a:solidFill>
                  <a:schemeClr val="accent5"/>
                </a:solidFill>
              </a:rPr>
              <a:t>list’</a:t>
            </a:r>
            <a:r>
              <a:rPr lang="ko-KR" altLang="en-US" sz="1100" dirty="0" smtClean="0">
                <a:solidFill>
                  <a:schemeClr val="accent5"/>
                </a:solidFill>
              </a:rPr>
              <a:t>에 디스플레이</a:t>
            </a:r>
            <a:r>
              <a:rPr lang="en-US" sz="1100" dirty="0" smtClean="0">
                <a:solidFill>
                  <a:schemeClr val="accent5"/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100" b="1" dirty="0" smtClean="0">
                <a:solidFill>
                  <a:schemeClr val="accent5"/>
                </a:solidFill>
              </a:rPr>
              <a:t>[disagree]: &lt;</a:t>
            </a:r>
            <a:r>
              <a:rPr lang="en-US" sz="1100" dirty="0" err="1" smtClean="0">
                <a:solidFill>
                  <a:schemeClr val="accent5"/>
                </a:solidFill>
              </a:rPr>
              <a:t>slide.ORACLE_SELECTION</a:t>
            </a:r>
            <a:r>
              <a:rPr lang="en-US" sz="1100" dirty="0" smtClean="0">
                <a:solidFill>
                  <a:schemeClr val="accent5"/>
                </a:solidFill>
              </a:rPr>
              <a:t>&gt; </a:t>
            </a:r>
            <a:r>
              <a:rPr lang="ko-KR" altLang="en-US" sz="1100" dirty="0" smtClean="0">
                <a:solidFill>
                  <a:schemeClr val="accent5"/>
                </a:solidFill>
              </a:rPr>
              <a:t>값 </a:t>
            </a:r>
            <a:r>
              <a:rPr lang="en-US" altLang="ko-KR" sz="1100" dirty="0" smtClean="0">
                <a:solidFill>
                  <a:schemeClr val="accent5"/>
                </a:solidFill>
              </a:rPr>
              <a:t>‘</a:t>
            </a:r>
            <a:r>
              <a:rPr lang="en-US" altLang="ko-KR" sz="1100" dirty="0" smtClean="0">
                <a:solidFill>
                  <a:schemeClr val="accent5"/>
                </a:solidFill>
              </a:rPr>
              <a:t>1</a:t>
            </a:r>
            <a:r>
              <a:rPr lang="ko-KR" altLang="en-US" sz="1100" dirty="0" smtClean="0">
                <a:solidFill>
                  <a:schemeClr val="accent5"/>
                </a:solidFill>
              </a:rPr>
              <a:t>으로 유지</a:t>
            </a:r>
            <a:endParaRPr lang="en-US" sz="1100" dirty="0" smtClean="0">
              <a:solidFill>
                <a:schemeClr val="accent5"/>
              </a:solidFill>
            </a:endParaRPr>
          </a:p>
        </p:txBody>
      </p:sp>
      <p:sp>
        <p:nvSpPr>
          <p:cNvPr id="74" name="직사각형 73"/>
          <p:cNvSpPr/>
          <p:nvPr/>
        </p:nvSpPr>
        <p:spPr>
          <a:xfrm>
            <a:off x="2690936" y="3578040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75" name="직사각형 74"/>
          <p:cNvSpPr/>
          <p:nvPr/>
        </p:nvSpPr>
        <p:spPr>
          <a:xfrm>
            <a:off x="2690934" y="4220826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400" dirty="0" smtClean="0">
                <a:solidFill>
                  <a:schemeClr val="tx1"/>
                </a:solidFill>
              </a:rPr>
              <a:t>list </a:t>
            </a:r>
            <a:r>
              <a:rPr lang="ko-KR" altLang="en-US" sz="1400" dirty="0" smtClean="0">
                <a:solidFill>
                  <a:schemeClr val="tx1"/>
                </a:solidFill>
              </a:rPr>
              <a:t>반영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76" name="직사각형 75"/>
          <p:cNvSpPr/>
          <p:nvPr/>
        </p:nvSpPr>
        <p:spPr>
          <a:xfrm>
            <a:off x="2690933" y="4796381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88" name="아래쪽 화살표 87"/>
          <p:cNvSpPr/>
          <p:nvPr/>
        </p:nvSpPr>
        <p:spPr>
          <a:xfrm>
            <a:off x="2682055" y="3981646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89" name="아래쪽 화살표 88"/>
          <p:cNvSpPr/>
          <p:nvPr/>
        </p:nvSpPr>
        <p:spPr>
          <a:xfrm>
            <a:off x="2682055" y="4610317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2" name="아래쪽 화살표 91"/>
          <p:cNvSpPr/>
          <p:nvPr/>
        </p:nvSpPr>
        <p:spPr>
          <a:xfrm>
            <a:off x="2664928" y="3379368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9" name="직사각형 98"/>
          <p:cNvSpPr/>
          <p:nvPr/>
        </p:nvSpPr>
        <p:spPr>
          <a:xfrm>
            <a:off x="280410" y="2907609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선택 슬라이드 추가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01" name="타원 100"/>
          <p:cNvSpPr/>
          <p:nvPr/>
        </p:nvSpPr>
        <p:spPr>
          <a:xfrm>
            <a:off x="2374918" y="2858032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2" name="꺾인 연결선 101"/>
          <p:cNvCxnSpPr>
            <a:stCxn id="51" idx="2"/>
            <a:endCxn id="99" idx="0"/>
          </p:cNvCxnSpPr>
          <p:nvPr/>
        </p:nvCxnSpPr>
        <p:spPr>
          <a:xfrm rot="5400000">
            <a:off x="1293683" y="2821823"/>
            <a:ext cx="161086" cy="10487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아래쪽 화살표 102"/>
          <p:cNvSpPr/>
          <p:nvPr/>
        </p:nvSpPr>
        <p:spPr>
          <a:xfrm>
            <a:off x="362801" y="3332044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05" name="직사각형 104"/>
          <p:cNvSpPr/>
          <p:nvPr/>
        </p:nvSpPr>
        <p:spPr>
          <a:xfrm>
            <a:off x="290895" y="4002476"/>
            <a:ext cx="13452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000" dirty="0" smtClean="0"/>
              <a:t>슬라이드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O</a:t>
            </a:r>
          </a:p>
          <a:p>
            <a:pPr algn="r"/>
            <a:r>
              <a:rPr lang="ko-KR" altLang="en-US" sz="1000" dirty="0" smtClean="0"/>
              <a:t>패치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X</a:t>
            </a:r>
            <a:endParaRPr lang="ko-KR" altLang="en-US" sz="1000" dirty="0"/>
          </a:p>
        </p:txBody>
      </p:sp>
      <p:sp>
        <p:nvSpPr>
          <p:cNvPr id="106" name="직사각형 105"/>
          <p:cNvSpPr/>
          <p:nvPr/>
        </p:nvSpPr>
        <p:spPr>
          <a:xfrm>
            <a:off x="5189800" y="2949910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선택 슬라이드 추가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07" name="타원 106"/>
          <p:cNvSpPr/>
          <p:nvPr/>
        </p:nvSpPr>
        <p:spPr>
          <a:xfrm>
            <a:off x="7284308" y="2900333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" name="직사각형 109"/>
          <p:cNvSpPr/>
          <p:nvPr/>
        </p:nvSpPr>
        <p:spPr>
          <a:xfrm>
            <a:off x="7575381" y="3563438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117" name="직사각형 116"/>
          <p:cNvSpPr/>
          <p:nvPr/>
        </p:nvSpPr>
        <p:spPr>
          <a:xfrm>
            <a:off x="7575378" y="4781779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18" name="아래쪽 화살표 117"/>
          <p:cNvSpPr/>
          <p:nvPr/>
        </p:nvSpPr>
        <p:spPr>
          <a:xfrm>
            <a:off x="7566500" y="3967044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19" name="아래쪽 화살표 118"/>
          <p:cNvSpPr/>
          <p:nvPr/>
        </p:nvSpPr>
        <p:spPr>
          <a:xfrm>
            <a:off x="7566500" y="4595715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20" name="직사각형 119"/>
          <p:cNvSpPr/>
          <p:nvPr/>
        </p:nvSpPr>
        <p:spPr>
          <a:xfrm>
            <a:off x="7575378" y="4171279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400" dirty="0" smtClean="0">
                <a:solidFill>
                  <a:schemeClr val="tx1"/>
                </a:solidFill>
              </a:rPr>
              <a:t>list </a:t>
            </a:r>
            <a:r>
              <a:rPr lang="ko-KR" altLang="en-US" sz="1400" dirty="0" smtClean="0">
                <a:solidFill>
                  <a:schemeClr val="tx1"/>
                </a:solidFill>
              </a:rPr>
              <a:t>반영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121" name="꺾인 연결선 120"/>
          <p:cNvCxnSpPr>
            <a:stCxn id="85" idx="2"/>
            <a:endCxn id="106" idx="0"/>
          </p:cNvCxnSpPr>
          <p:nvPr/>
        </p:nvCxnSpPr>
        <p:spPr>
          <a:xfrm rot="5400000">
            <a:off x="6176679" y="2848216"/>
            <a:ext cx="203387" cy="12700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꺾인 연결선 121"/>
          <p:cNvCxnSpPr>
            <a:stCxn id="85" idx="2"/>
            <a:endCxn id="110" idx="0"/>
          </p:cNvCxnSpPr>
          <p:nvPr/>
        </p:nvCxnSpPr>
        <p:spPr>
          <a:xfrm rot="16200000" flipH="1">
            <a:off x="7062705" y="1962189"/>
            <a:ext cx="816915" cy="2385581"/>
          </a:xfrm>
          <a:prstGeom prst="bentConnector3">
            <a:avLst>
              <a:gd name="adj1" fmla="val 8025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/>
          <p:cNvSpPr txBox="1"/>
          <p:nvPr/>
        </p:nvSpPr>
        <p:spPr>
          <a:xfrm>
            <a:off x="5440416" y="-7313"/>
            <a:ext cx="7573777" cy="1515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50" b="1" dirty="0" smtClean="0">
                <a:solidFill>
                  <a:schemeClr val="accent5"/>
                </a:solidFill>
              </a:rPr>
              <a:t>[</a:t>
            </a:r>
            <a:r>
              <a:rPr lang="ko-KR" altLang="en-US" sz="1050" b="1" dirty="0" err="1" smtClean="0">
                <a:solidFill>
                  <a:schemeClr val="accent5"/>
                </a:solidFill>
              </a:rPr>
              <a:t>재학습</a:t>
            </a:r>
            <a:r>
              <a:rPr lang="ko-KR" altLang="en-US" sz="1050" b="1" dirty="0" smtClean="0">
                <a:solidFill>
                  <a:schemeClr val="accent5"/>
                </a:solidFill>
              </a:rPr>
              <a:t> </a:t>
            </a:r>
            <a:r>
              <a:rPr lang="en-US" altLang="ko-KR" sz="1050" b="1" dirty="0" smtClean="0">
                <a:solidFill>
                  <a:schemeClr val="accent5"/>
                </a:solidFill>
              </a:rPr>
              <a:t>tab</a:t>
            </a:r>
            <a:r>
              <a:rPr lang="en-US" sz="1050" b="1" dirty="0" smtClean="0">
                <a:solidFill>
                  <a:schemeClr val="accent5"/>
                </a:solidFill>
              </a:rPr>
              <a:t>]</a:t>
            </a:r>
          </a:p>
          <a:p>
            <a:pPr>
              <a:lnSpc>
                <a:spcPct val="150000"/>
              </a:lnSpc>
            </a:pPr>
            <a:r>
              <a:rPr lang="en-US" sz="1050" dirty="0" smtClean="0">
                <a:solidFill>
                  <a:schemeClr val="accent5"/>
                </a:solidFill>
              </a:rPr>
              <a:t>ORACLE</a:t>
            </a:r>
            <a:r>
              <a:rPr lang="ko-KR" altLang="en-US" sz="1050" dirty="0" smtClean="0">
                <a:solidFill>
                  <a:schemeClr val="accent5"/>
                </a:solidFill>
              </a:rPr>
              <a:t>은 </a:t>
            </a:r>
            <a:r>
              <a:rPr lang="en-US" altLang="ko-KR" sz="1050" dirty="0" smtClean="0">
                <a:solidFill>
                  <a:schemeClr val="accent5"/>
                </a:solidFill>
              </a:rPr>
              <a:t>‘</a:t>
            </a:r>
            <a:r>
              <a:rPr lang="ko-KR" altLang="en-US" sz="1050" dirty="0" smtClean="0">
                <a:solidFill>
                  <a:schemeClr val="accent5"/>
                </a:solidFill>
              </a:rPr>
              <a:t>추천 </a:t>
            </a:r>
            <a:r>
              <a:rPr lang="en-US" altLang="ko-KR" sz="1050" dirty="0" smtClean="0">
                <a:solidFill>
                  <a:schemeClr val="accent5"/>
                </a:solidFill>
              </a:rPr>
              <a:t>or </a:t>
            </a:r>
            <a:r>
              <a:rPr lang="ko-KR" altLang="en-US" sz="1050" dirty="0" smtClean="0">
                <a:solidFill>
                  <a:schemeClr val="accent5"/>
                </a:solidFill>
              </a:rPr>
              <a:t>대기 </a:t>
            </a:r>
            <a:r>
              <a:rPr lang="en-US" altLang="ko-KR" sz="1050" dirty="0" smtClean="0">
                <a:solidFill>
                  <a:schemeClr val="accent5"/>
                </a:solidFill>
              </a:rPr>
              <a:t>list</a:t>
            </a:r>
            <a:r>
              <a:rPr lang="ko-KR" altLang="en-US" sz="1050" dirty="0" smtClean="0">
                <a:solidFill>
                  <a:schemeClr val="accent5"/>
                </a:solidFill>
              </a:rPr>
              <a:t>의 </a:t>
            </a:r>
            <a:r>
              <a:rPr lang="en-US" altLang="ko-KR" sz="1050" dirty="0" smtClean="0">
                <a:solidFill>
                  <a:schemeClr val="accent5"/>
                </a:solidFill>
              </a:rPr>
              <a:t>slide</a:t>
            </a:r>
            <a:r>
              <a:rPr lang="ko-KR" altLang="en-US" sz="1050" dirty="0" smtClean="0">
                <a:solidFill>
                  <a:schemeClr val="accent5"/>
                </a:solidFill>
              </a:rPr>
              <a:t>를 선택하고 </a:t>
            </a:r>
            <a:r>
              <a:rPr lang="en-US" altLang="ko-KR" sz="1050" dirty="0" smtClean="0">
                <a:solidFill>
                  <a:schemeClr val="accent5"/>
                </a:solidFill>
              </a:rPr>
              <a:t>patch </a:t>
            </a:r>
            <a:r>
              <a:rPr lang="ko-KR" altLang="en-US" sz="1050" dirty="0" smtClean="0">
                <a:solidFill>
                  <a:schemeClr val="accent5"/>
                </a:solidFill>
              </a:rPr>
              <a:t>정보를 디스플레이 함 </a:t>
            </a:r>
            <a:r>
              <a:rPr lang="en-US" altLang="ko-KR" sz="1050" dirty="0" smtClean="0">
                <a:solidFill>
                  <a:schemeClr val="accent5"/>
                </a:solidFill>
              </a:rPr>
              <a:t>(DP viewer)</a:t>
            </a:r>
            <a:endParaRPr lang="en-US" sz="1050" dirty="0" smtClean="0">
              <a:solidFill>
                <a:schemeClr val="accent5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050" dirty="0" smtClean="0">
                <a:solidFill>
                  <a:schemeClr val="accent5"/>
                </a:solidFill>
              </a:rPr>
              <a:t>In </a:t>
            </a:r>
            <a:r>
              <a:rPr lang="en-US" sz="1050" b="1" dirty="0" smtClean="0">
                <a:solidFill>
                  <a:schemeClr val="accent5"/>
                </a:solidFill>
              </a:rPr>
              <a:t>[DP viewer]</a:t>
            </a:r>
            <a:r>
              <a:rPr lang="en-US" sz="1050" dirty="0" smtClean="0">
                <a:solidFill>
                  <a:schemeClr val="accent5"/>
                </a:solidFill>
              </a:rPr>
              <a:t>, ORACLE</a:t>
            </a:r>
            <a:r>
              <a:rPr lang="ko-KR" altLang="en-US" sz="1050" dirty="0" smtClean="0">
                <a:solidFill>
                  <a:schemeClr val="accent5"/>
                </a:solidFill>
              </a:rPr>
              <a:t>은 패치를 </a:t>
            </a:r>
            <a:r>
              <a:rPr lang="en-US" altLang="ko-KR" sz="1050" dirty="0" smtClean="0">
                <a:solidFill>
                  <a:schemeClr val="accent5"/>
                </a:solidFill>
              </a:rPr>
              <a:t>‘</a:t>
            </a:r>
            <a:r>
              <a:rPr lang="ko-KR" altLang="en-US" sz="1050" dirty="0" smtClean="0">
                <a:solidFill>
                  <a:schemeClr val="accent5"/>
                </a:solidFill>
              </a:rPr>
              <a:t>확인 </a:t>
            </a:r>
            <a:r>
              <a:rPr lang="en-US" altLang="ko-KR" sz="1050" dirty="0" smtClean="0">
                <a:solidFill>
                  <a:schemeClr val="accent5"/>
                </a:solidFill>
              </a:rPr>
              <a:t>(Confirm), </a:t>
            </a:r>
            <a:r>
              <a:rPr lang="ko-KR" altLang="en-US" sz="1050" dirty="0" smtClean="0">
                <a:solidFill>
                  <a:schemeClr val="accent5"/>
                </a:solidFill>
              </a:rPr>
              <a:t>제거</a:t>
            </a:r>
            <a:r>
              <a:rPr lang="en-US" altLang="ko-KR" sz="1050" dirty="0" smtClean="0">
                <a:solidFill>
                  <a:schemeClr val="accent5"/>
                </a:solidFill>
              </a:rPr>
              <a:t>(remove), </a:t>
            </a:r>
            <a:r>
              <a:rPr lang="ko-KR" altLang="en-US" sz="1050" dirty="0" smtClean="0">
                <a:solidFill>
                  <a:schemeClr val="accent5"/>
                </a:solidFill>
              </a:rPr>
              <a:t>선택 </a:t>
            </a:r>
            <a:r>
              <a:rPr lang="en-US" altLang="ko-KR" sz="1050" dirty="0" smtClean="0">
                <a:solidFill>
                  <a:schemeClr val="accent5"/>
                </a:solidFill>
              </a:rPr>
              <a:t>(select)’</a:t>
            </a:r>
            <a:endParaRPr lang="en-US" sz="1050" dirty="0" smtClean="0">
              <a:solidFill>
                <a:schemeClr val="accent5"/>
              </a:solidFill>
            </a:endParaRPr>
          </a:p>
          <a:p>
            <a:pPr marL="342900" indent="-342900">
              <a:lnSpc>
                <a:spcPct val="150000"/>
              </a:lnSpc>
              <a:buAutoNum type="arabicParenBoth"/>
            </a:pPr>
            <a:r>
              <a:rPr lang="en-US" sz="1050" u="sng" dirty="0" smtClean="0">
                <a:solidFill>
                  <a:schemeClr val="accent5"/>
                </a:solidFill>
              </a:rPr>
              <a:t>Confirm</a:t>
            </a:r>
            <a:r>
              <a:rPr lang="en-US" sz="1050" dirty="0" smtClean="0">
                <a:solidFill>
                  <a:schemeClr val="accent5"/>
                </a:solidFill>
              </a:rPr>
              <a:t> : ORACLE</a:t>
            </a:r>
            <a:r>
              <a:rPr lang="ko-KR" altLang="en-US" sz="1050" dirty="0" smtClean="0">
                <a:solidFill>
                  <a:schemeClr val="accent5"/>
                </a:solidFill>
              </a:rPr>
              <a:t>이 시스템 추천에 대한 </a:t>
            </a:r>
            <a:r>
              <a:rPr lang="ko-KR" altLang="en-US" sz="1050" b="1" dirty="0" smtClean="0">
                <a:solidFill>
                  <a:schemeClr val="accent5"/>
                </a:solidFill>
              </a:rPr>
              <a:t>동의</a:t>
            </a:r>
            <a:r>
              <a:rPr lang="ko-KR" altLang="en-US" sz="1050" dirty="0" smtClean="0">
                <a:solidFill>
                  <a:schemeClr val="accent5"/>
                </a:solidFill>
              </a:rPr>
              <a:t> </a:t>
            </a:r>
            <a:r>
              <a:rPr lang="en-US" altLang="ko-KR" sz="1050" dirty="0" smtClean="0">
                <a:solidFill>
                  <a:schemeClr val="accent5"/>
                </a:solidFill>
              </a:rPr>
              <a:t>(agree)=&gt; </a:t>
            </a:r>
            <a:r>
              <a:rPr lang="en-US" sz="1050" dirty="0" smtClean="0">
                <a:solidFill>
                  <a:schemeClr val="accent5"/>
                </a:solidFill>
              </a:rPr>
              <a:t>[RCMD_PATCH].ORACLE_SELECTION: </a:t>
            </a:r>
            <a:r>
              <a:rPr lang="en-US" sz="1050" b="1" dirty="0" smtClean="0">
                <a:solidFill>
                  <a:schemeClr val="accent5"/>
                </a:solidFill>
              </a:rPr>
              <a:t>1-&gt;2</a:t>
            </a:r>
          </a:p>
          <a:p>
            <a:pPr marL="342900" indent="-342900">
              <a:lnSpc>
                <a:spcPct val="150000"/>
              </a:lnSpc>
              <a:buFontTx/>
              <a:buAutoNum type="arabicParenBoth"/>
            </a:pPr>
            <a:r>
              <a:rPr lang="en-US" sz="1050" u="sng" dirty="0" smtClean="0">
                <a:solidFill>
                  <a:schemeClr val="accent5"/>
                </a:solidFill>
              </a:rPr>
              <a:t>Remove</a:t>
            </a:r>
            <a:r>
              <a:rPr lang="en-US" sz="1050" dirty="0" smtClean="0">
                <a:solidFill>
                  <a:schemeClr val="accent5"/>
                </a:solidFill>
              </a:rPr>
              <a:t> : </a:t>
            </a:r>
            <a:r>
              <a:rPr lang="en-US" altLang="ko-KR" sz="1050" dirty="0">
                <a:solidFill>
                  <a:schemeClr val="accent5"/>
                </a:solidFill>
              </a:rPr>
              <a:t>ORACLE</a:t>
            </a:r>
            <a:r>
              <a:rPr lang="ko-KR" altLang="en-US" sz="1050" dirty="0">
                <a:solidFill>
                  <a:schemeClr val="accent5"/>
                </a:solidFill>
              </a:rPr>
              <a:t>이 시스템 추천에 대한 </a:t>
            </a:r>
            <a:r>
              <a:rPr lang="ko-KR" altLang="en-US" sz="1050" b="1" u="sng" dirty="0" err="1" smtClean="0">
                <a:solidFill>
                  <a:schemeClr val="accent5"/>
                </a:solidFill>
              </a:rPr>
              <a:t>비동의</a:t>
            </a:r>
            <a:r>
              <a:rPr lang="ko-KR" altLang="en-US" sz="1050" dirty="0" smtClean="0">
                <a:solidFill>
                  <a:schemeClr val="accent5"/>
                </a:solidFill>
              </a:rPr>
              <a:t> </a:t>
            </a:r>
            <a:r>
              <a:rPr lang="en-US" altLang="ko-KR" sz="1050" dirty="0" smtClean="0">
                <a:solidFill>
                  <a:schemeClr val="accent5"/>
                </a:solidFill>
              </a:rPr>
              <a:t>(disagree)</a:t>
            </a:r>
            <a:r>
              <a:rPr lang="en-US" altLang="ko-KR" sz="1050" dirty="0">
                <a:solidFill>
                  <a:schemeClr val="accent5"/>
                </a:solidFill>
              </a:rPr>
              <a:t> </a:t>
            </a:r>
            <a:r>
              <a:rPr lang="en-US" altLang="ko-KR" sz="1050" dirty="0" smtClean="0">
                <a:solidFill>
                  <a:schemeClr val="accent5"/>
                </a:solidFill>
              </a:rPr>
              <a:t>=</a:t>
            </a:r>
            <a:r>
              <a:rPr lang="en-US" sz="1050" dirty="0" smtClean="0">
                <a:solidFill>
                  <a:schemeClr val="accent5"/>
                </a:solidFill>
              </a:rPr>
              <a:t>&gt; </a:t>
            </a:r>
            <a:r>
              <a:rPr lang="en-US" sz="1050" dirty="0">
                <a:solidFill>
                  <a:schemeClr val="accent5"/>
                </a:solidFill>
              </a:rPr>
              <a:t>[RCMD_PATCH].ORACLE_SELECTION: </a:t>
            </a:r>
            <a:r>
              <a:rPr lang="en-US" sz="1050" b="1" dirty="0" smtClean="0">
                <a:solidFill>
                  <a:schemeClr val="accent5"/>
                </a:solidFill>
              </a:rPr>
              <a:t>1-&gt;3</a:t>
            </a:r>
          </a:p>
          <a:p>
            <a:pPr marL="342900" indent="-342900">
              <a:lnSpc>
                <a:spcPct val="150000"/>
              </a:lnSpc>
              <a:buFontTx/>
              <a:buAutoNum type="arabicParenBoth"/>
            </a:pPr>
            <a:r>
              <a:rPr lang="en-US" sz="1050" u="sng" dirty="0" smtClean="0">
                <a:solidFill>
                  <a:schemeClr val="accent5"/>
                </a:solidFill>
              </a:rPr>
              <a:t>Select :</a:t>
            </a:r>
            <a:r>
              <a:rPr lang="en-US" sz="1050" dirty="0" smtClean="0">
                <a:solidFill>
                  <a:schemeClr val="accent5"/>
                </a:solidFill>
              </a:rPr>
              <a:t> ORACLE</a:t>
            </a:r>
            <a:r>
              <a:rPr lang="ko-KR" altLang="en-US" sz="1050" dirty="0" smtClean="0">
                <a:solidFill>
                  <a:schemeClr val="accent5"/>
                </a:solidFill>
              </a:rPr>
              <a:t>이 </a:t>
            </a:r>
            <a:r>
              <a:rPr lang="ko-KR" altLang="en-US" sz="1050" dirty="0" err="1" smtClean="0">
                <a:solidFill>
                  <a:schemeClr val="accent5"/>
                </a:solidFill>
              </a:rPr>
              <a:t>재학습을</a:t>
            </a:r>
            <a:r>
              <a:rPr lang="ko-KR" altLang="en-US" sz="1050" dirty="0" smtClean="0">
                <a:solidFill>
                  <a:schemeClr val="accent5"/>
                </a:solidFill>
              </a:rPr>
              <a:t> 원하는 패치를 </a:t>
            </a:r>
            <a:r>
              <a:rPr lang="ko-KR" altLang="en-US" sz="1050" b="1" u="sng" dirty="0" smtClean="0">
                <a:solidFill>
                  <a:schemeClr val="accent5"/>
                </a:solidFill>
              </a:rPr>
              <a:t>선택</a:t>
            </a:r>
            <a:r>
              <a:rPr lang="en-US" sz="1050" dirty="0" smtClean="0">
                <a:solidFill>
                  <a:schemeClr val="accent5"/>
                </a:solidFill>
              </a:rPr>
              <a:t> </a:t>
            </a:r>
            <a:r>
              <a:rPr lang="en-US" altLang="ko-KR" sz="1050" dirty="0">
                <a:solidFill>
                  <a:schemeClr val="accent5"/>
                </a:solidFill>
              </a:rPr>
              <a:t>(select)’ </a:t>
            </a:r>
            <a:r>
              <a:rPr lang="en-US" sz="1050" dirty="0" smtClean="0">
                <a:solidFill>
                  <a:schemeClr val="accent5"/>
                </a:solidFill>
              </a:rPr>
              <a:t>=&gt; [RCMD_PATCH].ORACLE_SELECTION: </a:t>
            </a:r>
            <a:r>
              <a:rPr lang="en-US" sz="1050" b="1" dirty="0" smtClean="0">
                <a:solidFill>
                  <a:schemeClr val="accent5"/>
                </a:solidFill>
              </a:rPr>
              <a:t>0-&gt;4</a:t>
            </a:r>
            <a:endParaRPr lang="en-US" sz="105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72535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98730"/>
            <a:ext cx="5235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u="sng" dirty="0" smtClean="0"/>
              <a:t>사용 시나리오 </a:t>
            </a:r>
            <a:r>
              <a:rPr lang="en-US" altLang="ko-KR" sz="3200" u="sng" dirty="0" smtClean="0"/>
              <a:t>2-1</a:t>
            </a:r>
            <a:endParaRPr lang="ko-KR" altLang="en-US" sz="3200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89379" y="724685"/>
            <a:ext cx="44436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상황</a:t>
            </a:r>
            <a:r>
              <a:rPr lang="en-US" altLang="ko-KR" sz="1100" dirty="0" smtClean="0"/>
              <a:t>: </a:t>
            </a:r>
            <a:r>
              <a:rPr lang="ko-KR" altLang="en-US" sz="1100" dirty="0" smtClean="0"/>
              <a:t>검사 결과 확인 중 </a:t>
            </a:r>
            <a:endParaRPr lang="en-US" altLang="ko-KR" sz="1100" dirty="0" smtClean="0"/>
          </a:p>
          <a:p>
            <a:r>
              <a:rPr lang="ko-KR" altLang="en-US" sz="1100" dirty="0" smtClean="0"/>
              <a:t>결과</a:t>
            </a:r>
            <a:r>
              <a:rPr lang="en-US" altLang="ko-KR" sz="1100" dirty="0" smtClean="0"/>
              <a:t>: </a:t>
            </a:r>
            <a:r>
              <a:rPr lang="ko-KR" altLang="en-US" sz="1100" dirty="0" smtClean="0"/>
              <a:t>추천 </a:t>
            </a:r>
            <a:r>
              <a:rPr lang="ko-KR" altLang="en-US" sz="1100" u="sng" dirty="0" smtClean="0"/>
              <a:t>슬라이드 </a:t>
            </a:r>
            <a:r>
              <a:rPr lang="ko-KR" altLang="en-US" sz="1100" dirty="0" smtClean="0"/>
              <a:t>학습</a:t>
            </a:r>
            <a:endParaRPr lang="ko-KR" altLang="en-US" sz="1100" dirty="0"/>
          </a:p>
        </p:txBody>
      </p:sp>
      <p:sp>
        <p:nvSpPr>
          <p:cNvPr id="69" name="TextBox 68"/>
          <p:cNvSpPr txBox="1"/>
          <p:nvPr/>
        </p:nvSpPr>
        <p:spPr>
          <a:xfrm>
            <a:off x="3461656" y="101437"/>
            <a:ext cx="1067174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schemeClr val="accent5"/>
                </a:solidFill>
              </a:rPr>
              <a:t>When : </a:t>
            </a:r>
            <a:r>
              <a:rPr lang="en-US" sz="1600" dirty="0" smtClean="0">
                <a:solidFill>
                  <a:schemeClr val="accent5"/>
                </a:solidFill>
              </a:rPr>
              <a:t>ORACLE</a:t>
            </a:r>
            <a:r>
              <a:rPr lang="ko-KR" altLang="en-US" sz="1600" dirty="0" smtClean="0">
                <a:solidFill>
                  <a:schemeClr val="accent5"/>
                </a:solidFill>
              </a:rPr>
              <a:t>이 시스템 추천에 대해 </a:t>
            </a:r>
            <a:r>
              <a:rPr lang="ko-KR" altLang="en-US" sz="1600" b="1" dirty="0" smtClean="0">
                <a:solidFill>
                  <a:schemeClr val="accent5"/>
                </a:solidFill>
              </a:rPr>
              <a:t>수정</a:t>
            </a:r>
            <a:r>
              <a:rPr lang="ko-KR" altLang="en-US" sz="1600" dirty="0" smtClean="0">
                <a:solidFill>
                  <a:schemeClr val="accent5"/>
                </a:solidFill>
              </a:rPr>
              <a:t>하는 </a:t>
            </a:r>
            <a:r>
              <a:rPr lang="ko-KR" altLang="en-US" sz="1600" dirty="0" smtClean="0">
                <a:solidFill>
                  <a:schemeClr val="accent5"/>
                </a:solidFill>
              </a:rPr>
              <a:t>경우 </a:t>
            </a:r>
            <a:r>
              <a:rPr lang="en-US" altLang="ko-KR" sz="1600" dirty="0" smtClean="0">
                <a:solidFill>
                  <a:schemeClr val="accent5"/>
                </a:solidFill>
              </a:rPr>
              <a:t>(</a:t>
            </a:r>
            <a:r>
              <a:rPr lang="ko-KR" altLang="en-US" sz="1600" dirty="0" smtClean="0">
                <a:solidFill>
                  <a:schemeClr val="accent5"/>
                </a:solidFill>
              </a:rPr>
              <a:t>슬라이드</a:t>
            </a:r>
            <a:r>
              <a:rPr lang="en-US" altLang="ko-KR" sz="1600" dirty="0" smtClean="0">
                <a:solidFill>
                  <a:schemeClr val="accent5"/>
                </a:solidFill>
              </a:rPr>
              <a:t>)</a:t>
            </a:r>
            <a:endParaRPr lang="en-US" sz="1600" dirty="0" smtClean="0">
              <a:solidFill>
                <a:schemeClr val="accent5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schemeClr val="accent5"/>
                </a:solidFill>
              </a:rPr>
              <a:t>[agree]: &lt;</a:t>
            </a:r>
            <a:r>
              <a:rPr lang="en-US" sz="1600" dirty="0" err="1" smtClean="0">
                <a:solidFill>
                  <a:schemeClr val="accent5"/>
                </a:solidFill>
              </a:rPr>
              <a:t>slide.ORACLE_SELECTION</a:t>
            </a:r>
            <a:r>
              <a:rPr lang="en-US" sz="1600" dirty="0" smtClean="0">
                <a:solidFill>
                  <a:schemeClr val="accent5"/>
                </a:solidFill>
              </a:rPr>
              <a:t>&gt; </a:t>
            </a:r>
            <a:r>
              <a:rPr lang="ko-KR" altLang="en-US" sz="1600" dirty="0" smtClean="0">
                <a:solidFill>
                  <a:schemeClr val="accent5"/>
                </a:solidFill>
              </a:rPr>
              <a:t>값</a:t>
            </a:r>
            <a:r>
              <a:rPr lang="en-US" sz="1600" dirty="0" smtClean="0">
                <a:solidFill>
                  <a:schemeClr val="accent5"/>
                </a:solidFill>
              </a:rPr>
              <a:t> ‘1</a:t>
            </a:r>
            <a:r>
              <a:rPr lang="ko-KR" altLang="en-US" sz="1600" dirty="0" smtClean="0">
                <a:solidFill>
                  <a:schemeClr val="accent5"/>
                </a:solidFill>
              </a:rPr>
              <a:t>에서</a:t>
            </a:r>
            <a:r>
              <a:rPr lang="en-US" sz="1600" dirty="0" smtClean="0">
                <a:solidFill>
                  <a:schemeClr val="accent5"/>
                </a:solidFill>
              </a:rPr>
              <a:t> </a:t>
            </a:r>
            <a:r>
              <a:rPr lang="en-US" sz="1600" u="sng" dirty="0" smtClean="0">
                <a:solidFill>
                  <a:schemeClr val="accent5"/>
                </a:solidFill>
              </a:rPr>
              <a:t>2</a:t>
            </a:r>
            <a:r>
              <a:rPr lang="en-US" sz="1600" dirty="0" smtClean="0">
                <a:solidFill>
                  <a:schemeClr val="accent5"/>
                </a:solidFill>
              </a:rPr>
              <a:t>’</a:t>
            </a:r>
            <a:r>
              <a:rPr lang="ko-KR" altLang="en-US" sz="1600" dirty="0" smtClean="0">
                <a:solidFill>
                  <a:schemeClr val="accent5"/>
                </a:solidFill>
              </a:rPr>
              <a:t>로 변경</a:t>
            </a:r>
            <a:r>
              <a:rPr lang="en-US" sz="1600" dirty="0" smtClean="0">
                <a:solidFill>
                  <a:schemeClr val="accent5"/>
                </a:solidFill>
              </a:rPr>
              <a:t> (UI: slide</a:t>
            </a:r>
            <a:r>
              <a:rPr lang="ko-KR" altLang="en-US" sz="1600" dirty="0" smtClean="0">
                <a:solidFill>
                  <a:schemeClr val="accent5"/>
                </a:solidFill>
              </a:rPr>
              <a:t>를</a:t>
            </a:r>
            <a:r>
              <a:rPr lang="en-US" sz="1600" dirty="0" smtClean="0">
                <a:solidFill>
                  <a:schemeClr val="accent5"/>
                </a:solidFill>
              </a:rPr>
              <a:t> ‘</a:t>
            </a:r>
            <a:r>
              <a:rPr lang="ko-KR" altLang="en-US" sz="1600" dirty="0" smtClean="0">
                <a:solidFill>
                  <a:schemeClr val="accent5"/>
                </a:solidFill>
              </a:rPr>
              <a:t>대기 </a:t>
            </a:r>
            <a:r>
              <a:rPr lang="en-US" altLang="ko-KR" sz="1600" dirty="0" smtClean="0">
                <a:solidFill>
                  <a:schemeClr val="accent5"/>
                </a:solidFill>
              </a:rPr>
              <a:t>list’</a:t>
            </a:r>
            <a:r>
              <a:rPr lang="ko-KR" altLang="en-US" sz="1600" dirty="0" smtClean="0">
                <a:solidFill>
                  <a:schemeClr val="accent5"/>
                </a:solidFill>
              </a:rPr>
              <a:t>에 디스플레이</a:t>
            </a:r>
            <a:r>
              <a:rPr lang="en-US" sz="1600" dirty="0" smtClean="0">
                <a:solidFill>
                  <a:schemeClr val="accent5"/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schemeClr val="accent5"/>
                </a:solidFill>
              </a:rPr>
              <a:t>[disagree]: &lt;</a:t>
            </a:r>
            <a:r>
              <a:rPr lang="en-US" sz="1600" dirty="0" err="1" smtClean="0">
                <a:solidFill>
                  <a:schemeClr val="accent5"/>
                </a:solidFill>
              </a:rPr>
              <a:t>slide.ORACLE_SELECTION</a:t>
            </a:r>
            <a:r>
              <a:rPr lang="en-US" sz="1600" dirty="0" smtClean="0">
                <a:solidFill>
                  <a:schemeClr val="accent5"/>
                </a:solidFill>
              </a:rPr>
              <a:t>&gt; </a:t>
            </a:r>
            <a:r>
              <a:rPr lang="ko-KR" altLang="en-US" sz="1600" dirty="0" smtClean="0">
                <a:solidFill>
                  <a:schemeClr val="accent5"/>
                </a:solidFill>
              </a:rPr>
              <a:t>값 </a:t>
            </a:r>
            <a:r>
              <a:rPr lang="en-US" altLang="ko-KR" sz="1600" dirty="0" smtClean="0">
                <a:solidFill>
                  <a:schemeClr val="accent5"/>
                </a:solidFill>
              </a:rPr>
              <a:t>‘</a:t>
            </a:r>
            <a:r>
              <a:rPr lang="en-US" altLang="ko-KR" sz="1600" dirty="0" smtClean="0">
                <a:solidFill>
                  <a:schemeClr val="accent5"/>
                </a:solidFill>
              </a:rPr>
              <a:t>1</a:t>
            </a:r>
            <a:r>
              <a:rPr lang="ko-KR" altLang="en-US" sz="1600" dirty="0" smtClean="0">
                <a:solidFill>
                  <a:schemeClr val="accent5"/>
                </a:solidFill>
              </a:rPr>
              <a:t>으로 유지</a:t>
            </a:r>
            <a:endParaRPr lang="en-US" sz="1600" dirty="0" smtClean="0">
              <a:solidFill>
                <a:schemeClr val="accent5"/>
              </a:solidFill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3403599" y="1466486"/>
            <a:ext cx="100946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 smtClean="0">
                <a:solidFill>
                  <a:schemeClr val="accent5"/>
                </a:solidFill>
              </a:rPr>
              <a:t>[</a:t>
            </a:r>
            <a:r>
              <a:rPr lang="ko-KR" altLang="en-US" sz="1400" b="1" dirty="0" err="1" smtClean="0">
                <a:solidFill>
                  <a:schemeClr val="accent5"/>
                </a:solidFill>
              </a:rPr>
              <a:t>재학습</a:t>
            </a:r>
            <a:r>
              <a:rPr lang="ko-KR" altLang="en-US" sz="1400" b="1" dirty="0" smtClean="0">
                <a:solidFill>
                  <a:schemeClr val="accent5"/>
                </a:solidFill>
              </a:rPr>
              <a:t> </a:t>
            </a:r>
            <a:r>
              <a:rPr lang="en-US" altLang="ko-KR" sz="1400" b="1" dirty="0" smtClean="0">
                <a:solidFill>
                  <a:schemeClr val="accent5"/>
                </a:solidFill>
              </a:rPr>
              <a:t>tab</a:t>
            </a:r>
            <a:r>
              <a:rPr lang="en-US" sz="1400" b="1" dirty="0" smtClean="0">
                <a:solidFill>
                  <a:schemeClr val="accent5"/>
                </a:solidFill>
              </a:rPr>
              <a:t>] </a:t>
            </a:r>
            <a:r>
              <a:rPr lang="en-US" altLang="ko-KR" sz="1400" b="1" dirty="0" smtClean="0">
                <a:solidFill>
                  <a:schemeClr val="accent5"/>
                </a:solidFill>
              </a:rPr>
              <a:t>(</a:t>
            </a:r>
            <a:r>
              <a:rPr lang="ko-KR" altLang="en-US" sz="1400" b="1" dirty="0" smtClean="0">
                <a:solidFill>
                  <a:schemeClr val="accent5"/>
                </a:solidFill>
              </a:rPr>
              <a:t>패치</a:t>
            </a:r>
            <a:r>
              <a:rPr lang="en-US" altLang="ko-KR" sz="1400" b="1" dirty="0" smtClean="0">
                <a:solidFill>
                  <a:schemeClr val="accent5"/>
                </a:solidFill>
              </a:rPr>
              <a:t>)</a:t>
            </a:r>
            <a:endParaRPr lang="en-US" sz="1400" b="1" dirty="0" smtClean="0">
              <a:solidFill>
                <a:schemeClr val="accent5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400" dirty="0" smtClean="0">
                <a:solidFill>
                  <a:schemeClr val="accent5"/>
                </a:solidFill>
              </a:rPr>
              <a:t>ORACLE</a:t>
            </a:r>
            <a:r>
              <a:rPr lang="ko-KR" altLang="en-US" sz="1400" dirty="0" smtClean="0">
                <a:solidFill>
                  <a:schemeClr val="accent5"/>
                </a:solidFill>
              </a:rPr>
              <a:t>은 </a:t>
            </a:r>
            <a:r>
              <a:rPr lang="en-US" altLang="ko-KR" sz="1400" dirty="0" smtClean="0">
                <a:solidFill>
                  <a:schemeClr val="accent5"/>
                </a:solidFill>
              </a:rPr>
              <a:t>‘</a:t>
            </a:r>
            <a:r>
              <a:rPr lang="ko-KR" altLang="en-US" sz="1400" dirty="0" smtClean="0">
                <a:solidFill>
                  <a:schemeClr val="accent5"/>
                </a:solidFill>
              </a:rPr>
              <a:t>추천 </a:t>
            </a:r>
            <a:r>
              <a:rPr lang="en-US" altLang="ko-KR" sz="1400" dirty="0" smtClean="0">
                <a:solidFill>
                  <a:schemeClr val="accent5"/>
                </a:solidFill>
              </a:rPr>
              <a:t>or </a:t>
            </a:r>
            <a:r>
              <a:rPr lang="ko-KR" altLang="en-US" sz="1400" dirty="0" smtClean="0">
                <a:solidFill>
                  <a:schemeClr val="accent5"/>
                </a:solidFill>
              </a:rPr>
              <a:t>대기 </a:t>
            </a:r>
            <a:r>
              <a:rPr lang="en-US" altLang="ko-KR" sz="1400" dirty="0" smtClean="0">
                <a:solidFill>
                  <a:schemeClr val="accent5"/>
                </a:solidFill>
              </a:rPr>
              <a:t>list</a:t>
            </a:r>
            <a:r>
              <a:rPr lang="ko-KR" altLang="en-US" sz="1400" dirty="0" smtClean="0">
                <a:solidFill>
                  <a:schemeClr val="accent5"/>
                </a:solidFill>
              </a:rPr>
              <a:t>의 </a:t>
            </a:r>
            <a:r>
              <a:rPr lang="en-US" altLang="ko-KR" sz="1400" dirty="0" smtClean="0">
                <a:solidFill>
                  <a:schemeClr val="accent5"/>
                </a:solidFill>
              </a:rPr>
              <a:t>slide</a:t>
            </a:r>
            <a:r>
              <a:rPr lang="ko-KR" altLang="en-US" sz="1400" dirty="0" smtClean="0">
                <a:solidFill>
                  <a:schemeClr val="accent5"/>
                </a:solidFill>
              </a:rPr>
              <a:t>를 선택하고 </a:t>
            </a:r>
            <a:r>
              <a:rPr lang="en-US" altLang="ko-KR" sz="1400" dirty="0" smtClean="0">
                <a:solidFill>
                  <a:schemeClr val="accent5"/>
                </a:solidFill>
              </a:rPr>
              <a:t>patch </a:t>
            </a:r>
            <a:r>
              <a:rPr lang="ko-KR" altLang="en-US" sz="1400" dirty="0" smtClean="0">
                <a:solidFill>
                  <a:schemeClr val="accent5"/>
                </a:solidFill>
              </a:rPr>
              <a:t>정보를 디스플레이 함 </a:t>
            </a:r>
            <a:r>
              <a:rPr lang="en-US" altLang="ko-KR" sz="1400" dirty="0" smtClean="0">
                <a:solidFill>
                  <a:schemeClr val="accent5"/>
                </a:solidFill>
              </a:rPr>
              <a:t>(DP viewer)</a:t>
            </a:r>
            <a:endParaRPr lang="en-US" sz="1400" dirty="0" smtClean="0">
              <a:solidFill>
                <a:schemeClr val="accent5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400" dirty="0" smtClean="0">
                <a:solidFill>
                  <a:schemeClr val="accent5"/>
                </a:solidFill>
              </a:rPr>
              <a:t>In </a:t>
            </a:r>
            <a:r>
              <a:rPr lang="en-US" sz="1400" b="1" dirty="0" smtClean="0">
                <a:solidFill>
                  <a:schemeClr val="accent5"/>
                </a:solidFill>
              </a:rPr>
              <a:t>[DP viewer]</a:t>
            </a:r>
            <a:r>
              <a:rPr lang="en-US" sz="1400" dirty="0" smtClean="0">
                <a:solidFill>
                  <a:schemeClr val="accent5"/>
                </a:solidFill>
              </a:rPr>
              <a:t>, ORACLE</a:t>
            </a:r>
            <a:r>
              <a:rPr lang="ko-KR" altLang="en-US" sz="1400" dirty="0" smtClean="0">
                <a:solidFill>
                  <a:schemeClr val="accent5"/>
                </a:solidFill>
              </a:rPr>
              <a:t>은 패치를 </a:t>
            </a:r>
            <a:r>
              <a:rPr lang="en-US" altLang="ko-KR" sz="1400" dirty="0" smtClean="0">
                <a:solidFill>
                  <a:schemeClr val="accent5"/>
                </a:solidFill>
              </a:rPr>
              <a:t>‘</a:t>
            </a:r>
            <a:r>
              <a:rPr lang="ko-KR" altLang="en-US" sz="1400" dirty="0" smtClean="0">
                <a:solidFill>
                  <a:schemeClr val="accent5"/>
                </a:solidFill>
              </a:rPr>
              <a:t>확인 </a:t>
            </a:r>
            <a:r>
              <a:rPr lang="en-US" altLang="ko-KR" sz="1400" dirty="0" smtClean="0">
                <a:solidFill>
                  <a:schemeClr val="accent5"/>
                </a:solidFill>
              </a:rPr>
              <a:t>(Confirm), </a:t>
            </a:r>
            <a:r>
              <a:rPr lang="ko-KR" altLang="en-US" sz="1400" dirty="0" smtClean="0">
                <a:solidFill>
                  <a:schemeClr val="accent5"/>
                </a:solidFill>
              </a:rPr>
              <a:t>제거</a:t>
            </a:r>
            <a:r>
              <a:rPr lang="en-US" altLang="ko-KR" sz="1400" dirty="0" smtClean="0">
                <a:solidFill>
                  <a:schemeClr val="accent5"/>
                </a:solidFill>
              </a:rPr>
              <a:t>(remove), </a:t>
            </a:r>
            <a:r>
              <a:rPr lang="ko-KR" altLang="en-US" sz="1400" dirty="0" smtClean="0">
                <a:solidFill>
                  <a:schemeClr val="accent5"/>
                </a:solidFill>
              </a:rPr>
              <a:t>선택 </a:t>
            </a:r>
            <a:r>
              <a:rPr lang="en-US" altLang="ko-KR" sz="1400" dirty="0" smtClean="0">
                <a:solidFill>
                  <a:schemeClr val="accent5"/>
                </a:solidFill>
              </a:rPr>
              <a:t>(select)’</a:t>
            </a:r>
            <a:endParaRPr lang="en-US" sz="1400" dirty="0" smtClean="0">
              <a:solidFill>
                <a:schemeClr val="accent5"/>
              </a:solidFill>
            </a:endParaRPr>
          </a:p>
          <a:p>
            <a:pPr marL="342900" indent="-342900">
              <a:lnSpc>
                <a:spcPct val="150000"/>
              </a:lnSpc>
              <a:buAutoNum type="arabicParenBoth"/>
            </a:pPr>
            <a:r>
              <a:rPr lang="en-US" sz="1400" u="sng" dirty="0" smtClean="0">
                <a:solidFill>
                  <a:schemeClr val="accent5"/>
                </a:solidFill>
              </a:rPr>
              <a:t>Confirm</a:t>
            </a:r>
            <a:r>
              <a:rPr lang="en-US" sz="1400" dirty="0" smtClean="0">
                <a:solidFill>
                  <a:schemeClr val="accent5"/>
                </a:solidFill>
              </a:rPr>
              <a:t> : ORACLE</a:t>
            </a:r>
            <a:r>
              <a:rPr lang="ko-KR" altLang="en-US" sz="1400" dirty="0" smtClean="0">
                <a:solidFill>
                  <a:schemeClr val="accent5"/>
                </a:solidFill>
              </a:rPr>
              <a:t>이 시스템 추천에 대한 </a:t>
            </a:r>
            <a:r>
              <a:rPr lang="ko-KR" altLang="en-US" sz="1400" b="1" dirty="0" smtClean="0">
                <a:solidFill>
                  <a:schemeClr val="accent5"/>
                </a:solidFill>
              </a:rPr>
              <a:t>동의</a:t>
            </a:r>
            <a:r>
              <a:rPr lang="ko-KR" altLang="en-US" sz="1400" dirty="0" smtClean="0">
                <a:solidFill>
                  <a:schemeClr val="accent5"/>
                </a:solidFill>
              </a:rPr>
              <a:t> </a:t>
            </a:r>
            <a:r>
              <a:rPr lang="en-US" altLang="ko-KR" sz="1400" dirty="0" smtClean="0">
                <a:solidFill>
                  <a:schemeClr val="accent5"/>
                </a:solidFill>
              </a:rPr>
              <a:t>(agree)=&gt; </a:t>
            </a:r>
            <a:r>
              <a:rPr lang="en-US" sz="1400" dirty="0" smtClean="0">
                <a:solidFill>
                  <a:schemeClr val="accent5"/>
                </a:solidFill>
              </a:rPr>
              <a:t>[RCMD_PATCH].ORACLE_SELECTION: </a:t>
            </a:r>
            <a:r>
              <a:rPr lang="en-US" sz="1400" b="1" dirty="0" smtClean="0">
                <a:solidFill>
                  <a:schemeClr val="accent5"/>
                </a:solidFill>
              </a:rPr>
              <a:t>1-&gt;2</a:t>
            </a:r>
          </a:p>
          <a:p>
            <a:pPr marL="342900" indent="-342900">
              <a:lnSpc>
                <a:spcPct val="150000"/>
              </a:lnSpc>
              <a:buFontTx/>
              <a:buAutoNum type="arabicParenBoth"/>
            </a:pPr>
            <a:r>
              <a:rPr lang="en-US" sz="1400" u="sng" dirty="0" smtClean="0">
                <a:solidFill>
                  <a:schemeClr val="accent5"/>
                </a:solidFill>
              </a:rPr>
              <a:t>Remove</a:t>
            </a:r>
            <a:r>
              <a:rPr lang="en-US" sz="1400" dirty="0" smtClean="0">
                <a:solidFill>
                  <a:schemeClr val="accent5"/>
                </a:solidFill>
              </a:rPr>
              <a:t> : </a:t>
            </a:r>
            <a:r>
              <a:rPr lang="en-US" altLang="ko-KR" sz="1400" dirty="0">
                <a:solidFill>
                  <a:schemeClr val="accent5"/>
                </a:solidFill>
              </a:rPr>
              <a:t>ORACLE</a:t>
            </a:r>
            <a:r>
              <a:rPr lang="ko-KR" altLang="en-US" sz="1400" dirty="0">
                <a:solidFill>
                  <a:schemeClr val="accent5"/>
                </a:solidFill>
              </a:rPr>
              <a:t>이 시스템 추천에 대한 </a:t>
            </a:r>
            <a:r>
              <a:rPr lang="ko-KR" altLang="en-US" sz="1400" b="1" u="sng" dirty="0" err="1" smtClean="0">
                <a:solidFill>
                  <a:schemeClr val="accent5"/>
                </a:solidFill>
              </a:rPr>
              <a:t>비동의</a:t>
            </a:r>
            <a:r>
              <a:rPr lang="ko-KR" altLang="en-US" sz="1400" dirty="0" smtClean="0">
                <a:solidFill>
                  <a:schemeClr val="accent5"/>
                </a:solidFill>
              </a:rPr>
              <a:t> </a:t>
            </a:r>
            <a:r>
              <a:rPr lang="en-US" altLang="ko-KR" sz="1400" dirty="0" smtClean="0">
                <a:solidFill>
                  <a:schemeClr val="accent5"/>
                </a:solidFill>
              </a:rPr>
              <a:t>(disagree)</a:t>
            </a:r>
            <a:r>
              <a:rPr lang="en-US" altLang="ko-KR" sz="1400" dirty="0">
                <a:solidFill>
                  <a:schemeClr val="accent5"/>
                </a:solidFill>
              </a:rPr>
              <a:t> </a:t>
            </a:r>
            <a:r>
              <a:rPr lang="en-US" altLang="ko-KR" sz="1400" dirty="0" smtClean="0">
                <a:solidFill>
                  <a:schemeClr val="accent5"/>
                </a:solidFill>
              </a:rPr>
              <a:t>=</a:t>
            </a:r>
            <a:r>
              <a:rPr lang="en-US" sz="1400" dirty="0" smtClean="0">
                <a:solidFill>
                  <a:schemeClr val="accent5"/>
                </a:solidFill>
              </a:rPr>
              <a:t>&gt; </a:t>
            </a:r>
            <a:r>
              <a:rPr lang="en-US" sz="1400" dirty="0">
                <a:solidFill>
                  <a:schemeClr val="accent5"/>
                </a:solidFill>
              </a:rPr>
              <a:t>[RCMD_PATCH].ORACLE_SELECTION: </a:t>
            </a:r>
            <a:r>
              <a:rPr lang="en-US" sz="1400" b="1" dirty="0" smtClean="0">
                <a:solidFill>
                  <a:schemeClr val="accent5"/>
                </a:solidFill>
              </a:rPr>
              <a:t>1</a:t>
            </a:r>
            <a:endParaRPr lang="en-US" sz="1400" b="1" dirty="0" smtClean="0">
              <a:solidFill>
                <a:schemeClr val="accent5"/>
              </a:solidFill>
            </a:endParaRPr>
          </a:p>
          <a:p>
            <a:pPr marL="342900" indent="-342900">
              <a:lnSpc>
                <a:spcPct val="150000"/>
              </a:lnSpc>
              <a:buFontTx/>
              <a:buAutoNum type="arabicParenBoth"/>
            </a:pPr>
            <a:r>
              <a:rPr lang="en-US" sz="1400" u="sng" dirty="0" smtClean="0">
                <a:solidFill>
                  <a:schemeClr val="accent5"/>
                </a:solidFill>
              </a:rPr>
              <a:t>Select :</a:t>
            </a:r>
            <a:r>
              <a:rPr lang="en-US" sz="1400" dirty="0" smtClean="0">
                <a:solidFill>
                  <a:schemeClr val="accent5"/>
                </a:solidFill>
              </a:rPr>
              <a:t> ORACLE</a:t>
            </a:r>
            <a:r>
              <a:rPr lang="ko-KR" altLang="en-US" sz="1400" dirty="0" smtClean="0">
                <a:solidFill>
                  <a:schemeClr val="accent5"/>
                </a:solidFill>
              </a:rPr>
              <a:t>이 </a:t>
            </a:r>
            <a:r>
              <a:rPr lang="ko-KR" altLang="en-US" sz="1400" dirty="0" err="1" smtClean="0">
                <a:solidFill>
                  <a:schemeClr val="accent5"/>
                </a:solidFill>
              </a:rPr>
              <a:t>재학습을</a:t>
            </a:r>
            <a:r>
              <a:rPr lang="ko-KR" altLang="en-US" sz="1400" dirty="0" smtClean="0">
                <a:solidFill>
                  <a:schemeClr val="accent5"/>
                </a:solidFill>
              </a:rPr>
              <a:t> 원하는 패치를 </a:t>
            </a:r>
            <a:r>
              <a:rPr lang="ko-KR" altLang="en-US" sz="1400" b="1" u="sng" dirty="0" smtClean="0">
                <a:solidFill>
                  <a:schemeClr val="accent5"/>
                </a:solidFill>
              </a:rPr>
              <a:t>선택</a:t>
            </a:r>
            <a:r>
              <a:rPr lang="en-US" sz="1400" dirty="0" smtClean="0">
                <a:solidFill>
                  <a:schemeClr val="accent5"/>
                </a:solidFill>
              </a:rPr>
              <a:t> </a:t>
            </a:r>
            <a:r>
              <a:rPr lang="en-US" altLang="ko-KR" sz="1400" dirty="0">
                <a:solidFill>
                  <a:schemeClr val="accent5"/>
                </a:solidFill>
              </a:rPr>
              <a:t>(select)’ </a:t>
            </a:r>
            <a:r>
              <a:rPr lang="en-US" sz="1400" dirty="0" smtClean="0">
                <a:solidFill>
                  <a:schemeClr val="accent5"/>
                </a:solidFill>
              </a:rPr>
              <a:t>=&gt; [RCMD_PATCH].ORACLE_SELECTION: </a:t>
            </a:r>
            <a:r>
              <a:rPr lang="en-US" sz="1400" b="1" dirty="0" smtClean="0">
                <a:solidFill>
                  <a:schemeClr val="accent5"/>
                </a:solidFill>
              </a:rPr>
              <a:t>0-&gt;4</a:t>
            </a:r>
            <a:endParaRPr lang="en-US" sz="1400" b="1" dirty="0">
              <a:solidFill>
                <a:schemeClr val="accent5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544" y="3424006"/>
            <a:ext cx="5609369" cy="3217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5367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7327310"/>
              </p:ext>
            </p:extLst>
          </p:nvPr>
        </p:nvGraphicFramePr>
        <p:xfrm>
          <a:off x="178262" y="1284933"/>
          <a:ext cx="6573733" cy="23114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786890">
                  <a:extLst>
                    <a:ext uri="{9D8B030D-6E8A-4147-A177-3AD203B41FA5}">
                      <a16:colId xmlns:a16="http://schemas.microsoft.com/office/drawing/2014/main" val="722665960"/>
                    </a:ext>
                  </a:extLst>
                </a:gridCol>
                <a:gridCol w="1654429">
                  <a:extLst>
                    <a:ext uri="{9D8B030D-6E8A-4147-A177-3AD203B41FA5}">
                      <a16:colId xmlns:a16="http://schemas.microsoft.com/office/drawing/2014/main" val="3951081660"/>
                    </a:ext>
                  </a:extLst>
                </a:gridCol>
                <a:gridCol w="3132414">
                  <a:extLst>
                    <a:ext uri="{9D8B030D-6E8A-4147-A177-3AD203B41FA5}">
                      <a16:colId xmlns:a16="http://schemas.microsoft.com/office/drawing/2014/main" val="41985541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SYS </a:t>
                      </a:r>
                      <a:r>
                        <a:rPr lang="ko-KR" altLang="en-US" sz="1200" dirty="0" smtClean="0"/>
                        <a:t>추천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ORACLE agreement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[RCMD_SLIDE].ORACLE_SELECTION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0117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 smtClean="0"/>
                        <a:t>1-&gt;2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131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Disagreed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 smtClean="0"/>
                        <a:t>1-&gt;3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6774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Not 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(add) 4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678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Not 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Disagreed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No information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4902411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**not recommended</a:t>
                      </a:r>
                      <a:r>
                        <a:rPr lang="en-US" sz="1200" baseline="0" dirty="0" smtClean="0"/>
                        <a:t> by both, </a:t>
                      </a:r>
                      <a:br>
                        <a:rPr lang="en-US" sz="1200" baseline="0" dirty="0" smtClean="0"/>
                      </a:br>
                      <a:r>
                        <a:rPr lang="en-US" sz="1200" b="1" baseline="0" dirty="0" smtClean="0"/>
                        <a:t>but want to train patch-only</a:t>
                      </a:r>
                      <a:r>
                        <a:rPr lang="en-US" sz="1200" baseline="0" dirty="0" smtClean="0"/>
                        <a:t>**</a:t>
                      </a:r>
                      <a:endParaRPr 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5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927165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78262" y="407770"/>
            <a:ext cx="4148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ORACLE_SELECTION conclusion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78262" y="946379"/>
            <a:ext cx="4148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SLIDE level</a:t>
            </a:r>
            <a:endParaRPr lang="en-US" dirty="0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/>
          </p:nvPr>
        </p:nvGraphicFramePr>
        <p:xfrm>
          <a:off x="178262" y="4337155"/>
          <a:ext cx="6544460" cy="18542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757617">
                  <a:extLst>
                    <a:ext uri="{9D8B030D-6E8A-4147-A177-3AD203B41FA5}">
                      <a16:colId xmlns:a16="http://schemas.microsoft.com/office/drawing/2014/main" val="722665960"/>
                    </a:ext>
                  </a:extLst>
                </a:gridCol>
                <a:gridCol w="1654429">
                  <a:extLst>
                    <a:ext uri="{9D8B030D-6E8A-4147-A177-3AD203B41FA5}">
                      <a16:colId xmlns:a16="http://schemas.microsoft.com/office/drawing/2014/main" val="3951081660"/>
                    </a:ext>
                  </a:extLst>
                </a:gridCol>
                <a:gridCol w="3132414">
                  <a:extLst>
                    <a:ext uri="{9D8B030D-6E8A-4147-A177-3AD203B41FA5}">
                      <a16:colId xmlns:a16="http://schemas.microsoft.com/office/drawing/2014/main" val="41985541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SYS recommendation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ORACLE agreement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[RCMD_PATCH].ORACLE_SELECTION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0117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 smtClean="0"/>
                        <a:t>1-&gt;2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131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Disagreed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 smtClean="0"/>
                        <a:t>1-&gt;3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6774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Not 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0-&gt;4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678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Not 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Disagreed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4902411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8262" y="3998601"/>
            <a:ext cx="4148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PATCH level</a:t>
            </a:r>
            <a:endParaRPr lang="en-US" dirty="0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8262852" y="1284933"/>
          <a:ext cx="3033355" cy="148336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83132">
                  <a:extLst>
                    <a:ext uri="{9D8B030D-6E8A-4147-A177-3AD203B41FA5}">
                      <a16:colId xmlns:a16="http://schemas.microsoft.com/office/drawing/2014/main" val="722665960"/>
                    </a:ext>
                  </a:extLst>
                </a:gridCol>
                <a:gridCol w="898842">
                  <a:extLst>
                    <a:ext uri="{9D8B030D-6E8A-4147-A177-3AD203B41FA5}">
                      <a16:colId xmlns:a16="http://schemas.microsoft.com/office/drawing/2014/main" val="3951081660"/>
                    </a:ext>
                  </a:extLst>
                </a:gridCol>
                <a:gridCol w="951381">
                  <a:extLst>
                    <a:ext uri="{9D8B030D-6E8A-4147-A177-3AD203B41FA5}">
                      <a16:colId xmlns:a16="http://schemas.microsoft.com/office/drawing/2014/main" val="41985541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Training case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/>
                        <a:t>Slide.OS</a:t>
                      </a:r>
                      <a:r>
                        <a:rPr lang="en-US" sz="1200" dirty="0" smtClean="0"/>
                        <a:t>*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/>
                        <a:t>Patch.OS</a:t>
                      </a:r>
                      <a:r>
                        <a:rPr lang="en-US" sz="1200" dirty="0" smtClean="0"/>
                        <a:t>*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0117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Slide-only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2, 4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 smtClean="0"/>
                        <a:t>-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131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Patch-only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5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 smtClean="0"/>
                        <a:t>2, 4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6774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both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2, 4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2, 4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678440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8262852" y="946379"/>
            <a:ext cx="30333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Training cases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262852" y="2768293"/>
            <a:ext cx="303335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*</a:t>
            </a:r>
            <a:r>
              <a:rPr lang="en-US" sz="1100" dirty="0" err="1" smtClean="0"/>
              <a:t>Slide.OS</a:t>
            </a:r>
            <a:r>
              <a:rPr lang="en-US" sz="1100" dirty="0" smtClean="0"/>
              <a:t> = </a:t>
            </a:r>
            <a:r>
              <a:rPr lang="en-US" sz="1100" dirty="0" err="1" smtClean="0"/>
              <a:t>slide.ORACLE_SELECTION</a:t>
            </a:r>
            <a:endParaRPr lang="en-US" sz="1100" dirty="0" smtClean="0"/>
          </a:p>
          <a:p>
            <a:r>
              <a:rPr lang="en-US" sz="1100" dirty="0" smtClean="0"/>
              <a:t>*</a:t>
            </a:r>
            <a:r>
              <a:rPr lang="en-US" sz="1100" dirty="0" err="1" smtClean="0"/>
              <a:t>Patch.OS</a:t>
            </a:r>
            <a:r>
              <a:rPr lang="en-US" sz="1100" dirty="0" smtClean="0"/>
              <a:t> </a:t>
            </a:r>
            <a:r>
              <a:rPr lang="en-US" sz="1100" dirty="0"/>
              <a:t>= </a:t>
            </a:r>
            <a:r>
              <a:rPr lang="en-US" sz="1100" dirty="0" err="1" smtClean="0"/>
              <a:t>patch.ORACLE_SELECTION</a:t>
            </a:r>
            <a:endParaRPr lang="en-US" sz="1100" dirty="0"/>
          </a:p>
        </p:txBody>
      </p:sp>
      <p:sp>
        <p:nvSpPr>
          <p:cNvPr id="12" name="TextBox 11"/>
          <p:cNvSpPr txBox="1"/>
          <p:nvPr/>
        </p:nvSpPr>
        <p:spPr>
          <a:xfrm>
            <a:off x="7689274" y="4199877"/>
            <a:ext cx="4031672" cy="11695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현재 </a:t>
            </a:r>
            <a:r>
              <a:rPr lang="en-US" altLang="ko-KR" sz="1400" dirty="0" smtClean="0"/>
              <a:t>DB</a:t>
            </a:r>
            <a:r>
              <a:rPr lang="ko-KR" altLang="en-US" sz="1400" dirty="0" smtClean="0"/>
              <a:t>에서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패치 정보 수정을 위해서는 슬라이드 정보를 우선 복사해 </a:t>
            </a:r>
            <a:r>
              <a:rPr lang="ko-KR" altLang="en-US" sz="1400" dirty="0" err="1" smtClean="0"/>
              <a:t>와야함</a:t>
            </a:r>
            <a:endParaRPr lang="en-US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따라서</a:t>
            </a:r>
            <a:r>
              <a:rPr lang="en-US" altLang="ko-KR" sz="1400" dirty="0" smtClean="0"/>
              <a:t>, </a:t>
            </a:r>
            <a:r>
              <a:rPr lang="en-US" altLang="ko-KR" sz="1400" i="1" dirty="0"/>
              <a:t>ORACLE_SELECTION = 5 </a:t>
            </a:r>
            <a:r>
              <a:rPr lang="ko-KR" altLang="en-US" sz="1400" i="1" dirty="0" smtClean="0"/>
              <a:t>케이스를 추가함 </a:t>
            </a:r>
            <a:r>
              <a:rPr lang="en-US" altLang="ko-KR" sz="1400" i="1" dirty="0" smtClean="0"/>
              <a:t>(</a:t>
            </a:r>
            <a:r>
              <a:rPr lang="ko-KR" altLang="en-US" sz="1400" i="1" dirty="0" err="1" smtClean="0"/>
              <a:t>비추천</a:t>
            </a:r>
            <a:r>
              <a:rPr lang="en-US" altLang="ko-KR" sz="1400" i="1" dirty="0" smtClean="0"/>
              <a:t>, </a:t>
            </a:r>
            <a:r>
              <a:rPr lang="ko-KR" altLang="en-US" sz="1400" i="1" dirty="0" err="1" smtClean="0"/>
              <a:t>비선택</a:t>
            </a:r>
            <a:r>
              <a:rPr lang="en-US" altLang="ko-KR" sz="1400" i="1" dirty="0" smtClean="0"/>
              <a:t>)</a:t>
            </a:r>
            <a:endParaRPr lang="en-US" sz="1400" dirty="0" smtClean="0"/>
          </a:p>
        </p:txBody>
      </p:sp>
      <p:cxnSp>
        <p:nvCxnSpPr>
          <p:cNvPr id="14" name="꺾인 연결선 13"/>
          <p:cNvCxnSpPr>
            <a:endCxn id="12" idx="1"/>
          </p:cNvCxnSpPr>
          <p:nvPr/>
        </p:nvCxnSpPr>
        <p:spPr>
          <a:xfrm>
            <a:off x="5503025" y="3408218"/>
            <a:ext cx="2186249" cy="1348516"/>
          </a:xfrm>
          <a:prstGeom prst="bentConnector3">
            <a:avLst>
              <a:gd name="adj1" fmla="val 7965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104020" y="1784322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값 변경</a:t>
            </a:r>
            <a:endParaRPr lang="ko-KR" altLang="en-US" sz="1050" dirty="0"/>
          </a:p>
        </p:txBody>
      </p:sp>
      <p:sp>
        <p:nvSpPr>
          <p:cNvPr id="13" name="TextBox 12"/>
          <p:cNvSpPr txBox="1"/>
          <p:nvPr/>
        </p:nvSpPr>
        <p:spPr>
          <a:xfrm>
            <a:off x="6104021" y="2135414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값 변경</a:t>
            </a:r>
            <a:endParaRPr lang="ko-KR" altLang="en-US" sz="1050" dirty="0"/>
          </a:p>
        </p:txBody>
      </p:sp>
      <p:sp>
        <p:nvSpPr>
          <p:cNvPr id="15" name="TextBox 14"/>
          <p:cNvSpPr txBox="1"/>
          <p:nvPr/>
        </p:nvSpPr>
        <p:spPr>
          <a:xfrm>
            <a:off x="6104020" y="2527104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smtClean="0"/>
              <a:t>값 추가</a:t>
            </a:r>
            <a:endParaRPr lang="ko-KR" altLang="en-US" sz="1050" dirty="0"/>
          </a:p>
        </p:txBody>
      </p:sp>
      <p:sp>
        <p:nvSpPr>
          <p:cNvPr id="16" name="TextBox 15"/>
          <p:cNvSpPr txBox="1"/>
          <p:nvPr/>
        </p:nvSpPr>
        <p:spPr>
          <a:xfrm>
            <a:off x="6104019" y="3366896"/>
            <a:ext cx="11349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값 추가</a:t>
            </a:r>
            <a:endParaRPr lang="ko-KR" altLang="en-US" sz="1050" dirty="0"/>
          </a:p>
        </p:txBody>
      </p:sp>
      <p:sp>
        <p:nvSpPr>
          <p:cNvPr id="17" name="TextBox 16"/>
          <p:cNvSpPr txBox="1"/>
          <p:nvPr/>
        </p:nvSpPr>
        <p:spPr>
          <a:xfrm>
            <a:off x="6168188" y="4877305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값 변경</a:t>
            </a:r>
            <a:endParaRPr lang="ko-KR" altLang="en-US" sz="1050" dirty="0"/>
          </a:p>
        </p:txBody>
      </p:sp>
      <p:sp>
        <p:nvSpPr>
          <p:cNvPr id="18" name="TextBox 17"/>
          <p:cNvSpPr txBox="1"/>
          <p:nvPr/>
        </p:nvSpPr>
        <p:spPr>
          <a:xfrm>
            <a:off x="6168189" y="5228397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값 변경</a:t>
            </a:r>
            <a:endParaRPr lang="ko-KR" altLang="en-US" sz="1050" dirty="0"/>
          </a:p>
        </p:txBody>
      </p:sp>
      <p:sp>
        <p:nvSpPr>
          <p:cNvPr id="19" name="TextBox 18"/>
          <p:cNvSpPr txBox="1"/>
          <p:nvPr/>
        </p:nvSpPr>
        <p:spPr>
          <a:xfrm>
            <a:off x="6168188" y="5588813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값 변경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93671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3029640"/>
              </p:ext>
            </p:extLst>
          </p:nvPr>
        </p:nvGraphicFramePr>
        <p:xfrm>
          <a:off x="1113587" y="2005265"/>
          <a:ext cx="9586495" cy="2137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4089">
                  <a:extLst>
                    <a:ext uri="{9D8B030D-6E8A-4147-A177-3AD203B41FA5}">
                      <a16:colId xmlns:a16="http://schemas.microsoft.com/office/drawing/2014/main" val="3737742987"/>
                    </a:ext>
                  </a:extLst>
                </a:gridCol>
                <a:gridCol w="1920453">
                  <a:extLst>
                    <a:ext uri="{9D8B030D-6E8A-4147-A177-3AD203B41FA5}">
                      <a16:colId xmlns:a16="http://schemas.microsoft.com/office/drawing/2014/main" val="476504991"/>
                    </a:ext>
                  </a:extLst>
                </a:gridCol>
                <a:gridCol w="2970551">
                  <a:extLst>
                    <a:ext uri="{9D8B030D-6E8A-4147-A177-3AD203B41FA5}">
                      <a16:colId xmlns:a16="http://schemas.microsoft.com/office/drawing/2014/main" val="3357456623"/>
                    </a:ext>
                  </a:extLst>
                </a:gridCol>
                <a:gridCol w="3861402">
                  <a:extLst>
                    <a:ext uri="{9D8B030D-6E8A-4147-A177-3AD203B41FA5}">
                      <a16:colId xmlns:a16="http://schemas.microsoft.com/office/drawing/2014/main" val="1665184738"/>
                    </a:ext>
                  </a:extLst>
                </a:gridCol>
              </a:tblGrid>
              <a:tr h="990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index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시나리오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상황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결과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916064"/>
                  </a:ext>
                </a:extLst>
              </a:tr>
              <a:tr h="5736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u="none" dirty="0" smtClean="0"/>
                        <a:t>시나리오 </a:t>
                      </a:r>
                      <a:r>
                        <a:rPr lang="en-US" altLang="ko-KR" sz="1800" u="none" dirty="0" smtClean="0"/>
                        <a:t>1</a:t>
                      </a:r>
                      <a:endParaRPr lang="ko-KR" altLang="en-US" sz="1800" u="none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검사 결과 확인 과정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비 추천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사례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학습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3346092"/>
                  </a:ext>
                </a:extLst>
              </a:tr>
              <a:tr h="5736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u="none" dirty="0" smtClean="0"/>
                        <a:t>시나리오 </a:t>
                      </a:r>
                      <a:r>
                        <a:rPr lang="en-US" altLang="ko-KR" sz="1800" u="none" dirty="0" smtClean="0"/>
                        <a:t>2</a:t>
                      </a:r>
                      <a:endParaRPr lang="ko-KR" altLang="en-US" sz="1800" u="none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추천 리스트 확인 중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추천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사례 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학습 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9297647"/>
                  </a:ext>
                </a:extLst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4110790" y="818147"/>
            <a:ext cx="28755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u="sng" dirty="0" smtClean="0"/>
              <a:t>Use case</a:t>
            </a:r>
            <a:endParaRPr lang="ko-KR" altLang="en-US" sz="4000" u="sng" dirty="0"/>
          </a:p>
        </p:txBody>
      </p:sp>
      <p:sp>
        <p:nvSpPr>
          <p:cNvPr id="2" name="TextBox 1"/>
          <p:cNvSpPr txBox="1"/>
          <p:nvPr/>
        </p:nvSpPr>
        <p:spPr>
          <a:xfrm>
            <a:off x="2558716" y="4592053"/>
            <a:ext cx="71387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회의 </a:t>
            </a:r>
            <a:r>
              <a:rPr lang="en-US" altLang="ko-KR" dirty="0" smtClean="0"/>
              <a:t>(12/7)</a:t>
            </a:r>
            <a:r>
              <a:rPr lang="ko-KR" altLang="en-US" dirty="0" smtClean="0"/>
              <a:t>이후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슬라이드만으로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여부 결정이 어렵다는 피드백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따라서</a:t>
            </a:r>
            <a:r>
              <a:rPr lang="en-US" altLang="ko-KR" dirty="0" smtClean="0"/>
              <a:t>, </a:t>
            </a:r>
            <a:r>
              <a:rPr lang="ko-KR" altLang="en-US" dirty="0" smtClean="0"/>
              <a:t>기존 </a:t>
            </a:r>
            <a:r>
              <a:rPr lang="en-US" altLang="ko-KR" dirty="0" smtClean="0"/>
              <a:t>4</a:t>
            </a:r>
            <a:r>
              <a:rPr lang="ko-KR" altLang="en-US" dirty="0" smtClean="0"/>
              <a:t>개의 시나리오를 </a:t>
            </a:r>
            <a:r>
              <a:rPr lang="en-US" altLang="ko-KR" dirty="0" smtClean="0"/>
              <a:t>2</a:t>
            </a:r>
            <a:r>
              <a:rPr lang="ko-KR" altLang="en-US" dirty="0" smtClean="0"/>
              <a:t>개로 통합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0544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35363" y="2701605"/>
            <a:ext cx="52359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u="sng" dirty="0" smtClean="0"/>
              <a:t>사용 시나리오 </a:t>
            </a:r>
            <a:r>
              <a:rPr lang="en-US" altLang="ko-KR" sz="4800" u="sng" dirty="0" smtClean="0"/>
              <a:t>1</a:t>
            </a:r>
            <a:endParaRPr lang="ko-KR" altLang="en-US" sz="4800" u="sng" dirty="0"/>
          </a:p>
        </p:txBody>
      </p:sp>
      <p:sp>
        <p:nvSpPr>
          <p:cNvPr id="2" name="TextBox 1"/>
          <p:cNvSpPr txBox="1"/>
          <p:nvPr/>
        </p:nvSpPr>
        <p:spPr>
          <a:xfrm>
            <a:off x="3453866" y="3803011"/>
            <a:ext cx="444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상황</a:t>
            </a:r>
            <a:r>
              <a:rPr lang="en-US" altLang="ko-KR" dirty="0" smtClean="0"/>
              <a:t>: </a:t>
            </a:r>
            <a:r>
              <a:rPr lang="ko-KR" altLang="en-US" dirty="0" smtClean="0"/>
              <a:t>검사 결과 확인 중 </a:t>
            </a:r>
            <a:endParaRPr lang="en-US" altLang="ko-KR" dirty="0" smtClean="0"/>
          </a:p>
          <a:p>
            <a:r>
              <a:rPr lang="ko-KR" altLang="en-US" dirty="0" smtClean="0"/>
              <a:t>결과</a:t>
            </a:r>
            <a:r>
              <a:rPr lang="en-US" altLang="ko-KR" dirty="0" smtClean="0"/>
              <a:t>: </a:t>
            </a:r>
            <a:r>
              <a:rPr lang="ko-KR" altLang="en-US" u="sng" dirty="0" err="1" smtClean="0"/>
              <a:t>비추천</a:t>
            </a:r>
            <a:r>
              <a:rPr lang="ko-KR" altLang="en-US" dirty="0" smtClean="0"/>
              <a:t> </a:t>
            </a:r>
            <a:r>
              <a:rPr lang="ko-KR" altLang="en-US" dirty="0" smtClean="0"/>
              <a:t>케이스 학습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1507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59" y="198745"/>
            <a:ext cx="12078041" cy="625390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26571" y="4328160"/>
            <a:ext cx="4197532" cy="1959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/>
          <p:cNvCxnSpPr>
            <a:stCxn id="5" idx="2"/>
            <a:endCxn id="10" idx="0"/>
          </p:cNvCxnSpPr>
          <p:nvPr/>
        </p:nvCxnSpPr>
        <p:spPr>
          <a:xfrm>
            <a:off x="2425337" y="4524103"/>
            <a:ext cx="1" cy="111291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26572" y="5637014"/>
            <a:ext cx="419753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검사 결과 중 학습 필요 슬라이드 확인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8012632" y="0"/>
            <a:ext cx="2807768" cy="338554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u="sng" dirty="0" smtClean="0"/>
              <a:t>사용 시나리오 </a:t>
            </a:r>
            <a:r>
              <a:rPr lang="en-US" altLang="ko-KR" sz="1600" u="sng" dirty="0" smtClean="0"/>
              <a:t>1 (</a:t>
            </a:r>
            <a:r>
              <a:rPr lang="ko-KR" altLang="en-US" sz="1600" u="sng" dirty="0" smtClean="0"/>
              <a:t>슬라이드</a:t>
            </a:r>
            <a:r>
              <a:rPr lang="en-US" altLang="ko-KR" sz="1600" u="sng" dirty="0" smtClean="0"/>
              <a:t>)</a:t>
            </a:r>
            <a:endParaRPr lang="ko-KR" altLang="en-US" sz="1600" u="sng" dirty="0"/>
          </a:p>
        </p:txBody>
      </p:sp>
      <p:sp>
        <p:nvSpPr>
          <p:cNvPr id="2" name="직사각형 1"/>
          <p:cNvSpPr/>
          <p:nvPr/>
        </p:nvSpPr>
        <p:spPr>
          <a:xfrm>
            <a:off x="4736716" y="5637014"/>
            <a:ext cx="3501190" cy="707547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>
                <a:solidFill>
                  <a:schemeClr val="tx1"/>
                </a:solidFill>
              </a:rPr>
              <a:t>(</a:t>
            </a:r>
            <a:r>
              <a:rPr lang="ko-KR" altLang="en-US" dirty="0" err="1" smtClean="0">
                <a:solidFill>
                  <a:schemeClr val="tx1"/>
                </a:solidFill>
              </a:rPr>
              <a:t>인지자</a:t>
            </a:r>
            <a:r>
              <a:rPr lang="ko-KR" altLang="en-US" dirty="0" smtClean="0">
                <a:solidFill>
                  <a:schemeClr val="tx1"/>
                </a:solidFill>
              </a:rPr>
              <a:t> 협의</a:t>
            </a:r>
            <a:r>
              <a:rPr lang="en-US" altLang="ko-KR" dirty="0" smtClean="0">
                <a:solidFill>
                  <a:schemeClr val="tx1"/>
                </a:solidFill>
              </a:rPr>
              <a:t>) </a:t>
            </a:r>
            <a:r>
              <a:rPr lang="ko-KR" altLang="en-US" dirty="0" smtClean="0">
                <a:solidFill>
                  <a:schemeClr val="tx1"/>
                </a:solidFill>
              </a:rPr>
              <a:t>추천 여부에 대한 구분은 색으로 표시할 예정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6" name="직선 화살표 연결선 5"/>
          <p:cNvCxnSpPr>
            <a:stCxn id="2" idx="0"/>
          </p:cNvCxnSpPr>
          <p:nvPr/>
        </p:nvCxnSpPr>
        <p:spPr>
          <a:xfrm flipH="1" flipV="1">
            <a:off x="3838074" y="4880811"/>
            <a:ext cx="2649237" cy="75620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10" idx="3"/>
          </p:cNvCxnSpPr>
          <p:nvPr/>
        </p:nvCxnSpPr>
        <p:spPr>
          <a:xfrm flipV="1">
            <a:off x="4524104" y="3830053"/>
            <a:ext cx="2121338" cy="199162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/>
          <p:cNvSpPr/>
          <p:nvPr/>
        </p:nvSpPr>
        <p:spPr>
          <a:xfrm>
            <a:off x="4546676" y="1528813"/>
            <a:ext cx="5968924" cy="23333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5640919" y="3326812"/>
            <a:ext cx="419753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요약 정보 확인 및 더블 클릭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9423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262" y="32665"/>
            <a:ext cx="3315375" cy="220355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5171" y="1023103"/>
            <a:ext cx="6574070" cy="449725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0" name="직선 연결선 9"/>
          <p:cNvCxnSpPr/>
          <p:nvPr/>
        </p:nvCxnSpPr>
        <p:spPr>
          <a:xfrm flipV="1">
            <a:off x="5065171" y="32665"/>
            <a:ext cx="3763091" cy="990439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flipV="1">
            <a:off x="11639241" y="2236224"/>
            <a:ext cx="504396" cy="335359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68858" y="773511"/>
            <a:ext cx="2218527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패치 검토</a:t>
            </a: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68857" y="1545310"/>
            <a:ext cx="2218527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최종 확인</a:t>
            </a:r>
            <a:endParaRPr lang="ko-KR" altLang="en-US" dirty="0"/>
          </a:p>
        </p:txBody>
      </p:sp>
      <p:cxnSp>
        <p:nvCxnSpPr>
          <p:cNvPr id="19" name="직선 화살표 연결선 18"/>
          <p:cNvCxnSpPr>
            <a:stCxn id="17" idx="2"/>
            <a:endCxn id="18" idx="0"/>
          </p:cNvCxnSpPr>
          <p:nvPr/>
        </p:nvCxnSpPr>
        <p:spPr>
          <a:xfrm flipH="1">
            <a:off x="1378121" y="1142843"/>
            <a:ext cx="1" cy="4024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9884" y="32665"/>
            <a:ext cx="663938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DP viewer (</a:t>
            </a:r>
            <a:r>
              <a:rPr lang="ko-KR" altLang="en-US" dirty="0" smtClean="0"/>
              <a:t>기존</a:t>
            </a:r>
            <a:r>
              <a:rPr lang="en-US" altLang="ko-KR" dirty="0" smtClean="0"/>
              <a:t>) =&gt;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</a:t>
            </a:r>
            <a:r>
              <a:rPr lang="en-US" altLang="ko-KR" dirty="0" smtClean="0"/>
              <a:t>DP viewer </a:t>
            </a:r>
            <a:r>
              <a:rPr lang="ko-KR" altLang="en-US" dirty="0" smtClean="0"/>
              <a:t>전환 버튼 생성 예정</a:t>
            </a:r>
            <a:endParaRPr lang="en-US" altLang="ko-KR" dirty="0" smtClean="0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268" y="2591132"/>
            <a:ext cx="7512472" cy="3868774"/>
          </a:xfrm>
          <a:prstGeom prst="rect">
            <a:avLst/>
          </a:prstGeom>
        </p:spPr>
      </p:pic>
      <p:sp>
        <p:nvSpPr>
          <p:cNvPr id="7" name="아래쪽 화살표 6"/>
          <p:cNvSpPr/>
          <p:nvPr/>
        </p:nvSpPr>
        <p:spPr>
          <a:xfrm rot="3129793">
            <a:off x="8056281" y="5617533"/>
            <a:ext cx="424543" cy="723900"/>
          </a:xfrm>
          <a:prstGeom prst="down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8056663" y="6170383"/>
            <a:ext cx="25462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 err="1" smtClean="0"/>
              <a:t>재학습</a:t>
            </a:r>
            <a:r>
              <a:rPr lang="ko-KR" altLang="en-US" dirty="0" smtClean="0"/>
              <a:t> </a:t>
            </a:r>
            <a:r>
              <a:rPr lang="en-US" altLang="ko-KR" dirty="0" smtClean="0"/>
              <a:t>DP viewer </a:t>
            </a:r>
            <a:r>
              <a:rPr lang="ko-KR" altLang="en-US" dirty="0" smtClean="0"/>
              <a:t>전환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9529405" y="5586326"/>
            <a:ext cx="19130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 smtClean="0"/>
              <a:t>(</a:t>
            </a:r>
            <a:r>
              <a:rPr lang="ko-KR" altLang="en-US" dirty="0" smtClean="0"/>
              <a:t>기존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en-US" altLang="ko-KR" dirty="0" smtClean="0"/>
              <a:t>DP viewer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2442506" y="6422963"/>
            <a:ext cx="18794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 err="1" smtClean="0"/>
              <a:t>재학습</a:t>
            </a:r>
            <a:r>
              <a:rPr lang="ko-KR" altLang="en-US" dirty="0" smtClean="0"/>
              <a:t> </a:t>
            </a:r>
            <a:r>
              <a:rPr lang="en-US" altLang="ko-KR" dirty="0" smtClean="0"/>
              <a:t>DP </a:t>
            </a:r>
            <a:r>
              <a:rPr lang="en-US" altLang="ko-KR" dirty="0" err="1" smtClean="0"/>
              <a:t>viwer</a:t>
            </a:r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2592957" y="1545310"/>
            <a:ext cx="264851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mtClean="0"/>
              <a:t>레이블 수정 필요 인지</a:t>
            </a:r>
            <a:endParaRPr lang="ko-KR" altLang="en-US" dirty="0"/>
          </a:p>
        </p:txBody>
      </p:sp>
      <p:cxnSp>
        <p:nvCxnSpPr>
          <p:cNvPr id="23" name="직선 화살표 연결선 22"/>
          <p:cNvCxnSpPr>
            <a:stCxn id="17" idx="2"/>
            <a:endCxn id="22" idx="0"/>
          </p:cNvCxnSpPr>
          <p:nvPr/>
        </p:nvCxnSpPr>
        <p:spPr>
          <a:xfrm>
            <a:off x="1378122" y="1142843"/>
            <a:ext cx="2539092" cy="4024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68857" y="2132443"/>
            <a:ext cx="2218527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슬라이드만 추가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8830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990" y="283683"/>
            <a:ext cx="10999010" cy="56642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2516" y="4404357"/>
            <a:ext cx="369354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패치 검토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609702" y="705394"/>
            <a:ext cx="7245532" cy="34834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>
            <a:endCxn id="5" idx="0"/>
          </p:cNvCxnSpPr>
          <p:nvPr/>
        </p:nvCxnSpPr>
        <p:spPr>
          <a:xfrm flipH="1">
            <a:off x="2529287" y="2460171"/>
            <a:ext cx="1076062" cy="194418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2515" y="5176156"/>
            <a:ext cx="369354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최종 확인</a:t>
            </a:r>
            <a:endParaRPr lang="ko-KR" altLang="en-US" dirty="0"/>
          </a:p>
        </p:txBody>
      </p:sp>
      <p:cxnSp>
        <p:nvCxnSpPr>
          <p:cNvPr id="15" name="직선 화살표 연결선 14"/>
          <p:cNvCxnSpPr>
            <a:stCxn id="5" idx="2"/>
            <a:endCxn id="14" idx="0"/>
          </p:cNvCxnSpPr>
          <p:nvPr/>
        </p:nvCxnSpPr>
        <p:spPr>
          <a:xfrm flipH="1">
            <a:off x="2529286" y="4773689"/>
            <a:ext cx="1" cy="4024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454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207" y="300444"/>
            <a:ext cx="8391475" cy="43020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216" y="3063239"/>
            <a:ext cx="6333718" cy="3664132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cxnSp>
        <p:nvCxnSpPr>
          <p:cNvPr id="6" name="직선 연결선 5"/>
          <p:cNvCxnSpPr/>
          <p:nvPr/>
        </p:nvCxnSpPr>
        <p:spPr>
          <a:xfrm flipV="1">
            <a:off x="302216" y="2734491"/>
            <a:ext cx="3625350" cy="32874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 flipV="1">
            <a:off x="6635934" y="4438105"/>
            <a:ext cx="682623" cy="228926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302216" y="3757749"/>
            <a:ext cx="6333717" cy="29173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740331" y="5127955"/>
            <a:ext cx="199861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반영 결과 확인</a:t>
            </a:r>
            <a:endParaRPr lang="ko-KR" altLang="en-US" dirty="0"/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4"/>
          <a:srcRect t="1" r="65729" b="4366"/>
          <a:stretch/>
        </p:blipFill>
        <p:spPr>
          <a:xfrm>
            <a:off x="537227" y="3735705"/>
            <a:ext cx="2186871" cy="320583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4"/>
          <a:srcRect l="43121" t="1" r="21246" b="-2297"/>
          <a:stretch/>
        </p:blipFill>
        <p:spPr>
          <a:xfrm>
            <a:off x="2724098" y="3757748"/>
            <a:ext cx="2305101" cy="291738"/>
          </a:xfrm>
          <a:prstGeom prst="rect">
            <a:avLst/>
          </a:prstGeom>
          <a:ln>
            <a:noFill/>
          </a:ln>
        </p:spPr>
      </p:pic>
      <p:cxnSp>
        <p:nvCxnSpPr>
          <p:cNvPr id="21" name="직선 연결선 20"/>
          <p:cNvCxnSpPr>
            <a:stCxn id="17" idx="0"/>
          </p:cNvCxnSpPr>
          <p:nvPr/>
        </p:nvCxnSpPr>
        <p:spPr>
          <a:xfrm flipV="1">
            <a:off x="4739640" y="4071531"/>
            <a:ext cx="938349" cy="105642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743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98730"/>
            <a:ext cx="5235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u="sng" dirty="0" smtClean="0"/>
              <a:t>사용 시나리오 </a:t>
            </a:r>
            <a:r>
              <a:rPr lang="en-US" altLang="ko-KR" sz="3200" u="sng" dirty="0" smtClean="0"/>
              <a:t>1-1</a:t>
            </a:r>
            <a:endParaRPr lang="ko-KR" altLang="en-US" sz="3200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89379" y="724685"/>
            <a:ext cx="44436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상황</a:t>
            </a:r>
            <a:r>
              <a:rPr lang="en-US" altLang="ko-KR" sz="1100" dirty="0" smtClean="0"/>
              <a:t>: </a:t>
            </a:r>
            <a:r>
              <a:rPr lang="ko-KR" altLang="en-US" sz="1100" dirty="0" smtClean="0"/>
              <a:t>검사 결과 확인 중 </a:t>
            </a:r>
            <a:endParaRPr lang="en-US" altLang="ko-KR" sz="1100" dirty="0" smtClean="0"/>
          </a:p>
          <a:p>
            <a:r>
              <a:rPr lang="ko-KR" altLang="en-US" sz="1100" dirty="0" smtClean="0"/>
              <a:t>결과</a:t>
            </a:r>
            <a:r>
              <a:rPr lang="en-US" altLang="ko-KR" sz="1100" dirty="0" smtClean="0"/>
              <a:t>: </a:t>
            </a:r>
            <a:r>
              <a:rPr lang="ko-KR" altLang="en-US" sz="1100" u="sng" dirty="0" smtClean="0"/>
              <a:t>슬라이드</a:t>
            </a:r>
            <a:r>
              <a:rPr lang="ko-KR" altLang="en-US" sz="1100" dirty="0" smtClean="0"/>
              <a:t> </a:t>
            </a:r>
            <a:r>
              <a:rPr lang="ko-KR" altLang="en-US" sz="1100" u="sng" dirty="0" err="1" smtClean="0"/>
              <a:t>비추천</a:t>
            </a:r>
            <a:r>
              <a:rPr lang="ko-KR" altLang="en-US" sz="1100" dirty="0" smtClean="0"/>
              <a:t> 케이스 학습</a:t>
            </a:r>
            <a:endParaRPr lang="ko-KR" altLang="en-US" sz="1100" dirty="0"/>
          </a:p>
        </p:txBody>
      </p:sp>
      <p:sp>
        <p:nvSpPr>
          <p:cNvPr id="6" name="직사각형 5"/>
          <p:cNvSpPr/>
          <p:nvPr/>
        </p:nvSpPr>
        <p:spPr>
          <a:xfrm>
            <a:off x="2766153" y="944598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검사 결과 탭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771074" y="1525083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검사 </a:t>
            </a:r>
            <a:r>
              <a:rPr lang="ko-KR" altLang="en-US" sz="1400" smtClean="0">
                <a:solidFill>
                  <a:schemeClr val="tx1"/>
                </a:solidFill>
              </a:rPr>
              <a:t>결과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766153" y="3918396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학습 대상 </a:t>
            </a:r>
            <a:r>
              <a:rPr lang="en-US" altLang="ko-KR" sz="1400" dirty="0" smtClean="0">
                <a:solidFill>
                  <a:schemeClr val="tx1"/>
                </a:solidFill>
              </a:rPr>
              <a:t/>
            </a:r>
            <a:br>
              <a:rPr lang="en-US" altLang="ko-KR" sz="1400" dirty="0" smtClean="0">
                <a:solidFill>
                  <a:schemeClr val="tx1"/>
                </a:solidFill>
              </a:rPr>
            </a:br>
            <a:r>
              <a:rPr lang="ko-KR" altLang="en-US" sz="1400" dirty="0" smtClean="0">
                <a:solidFill>
                  <a:schemeClr val="tx1"/>
                </a:solidFill>
              </a:rPr>
              <a:t>슬라이드로 추가 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11" name="직선 화살표 연결선 10"/>
          <p:cNvCxnSpPr>
            <a:stCxn id="13" idx="3"/>
          </p:cNvCxnSpPr>
          <p:nvPr/>
        </p:nvCxnSpPr>
        <p:spPr>
          <a:xfrm flipV="1">
            <a:off x="1899557" y="2021173"/>
            <a:ext cx="982313" cy="109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39826" y="1801278"/>
            <a:ext cx="1759731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 smtClean="0"/>
              <a:t>학습 </a:t>
            </a:r>
            <a:r>
              <a:rPr lang="ko-KR" altLang="en-US" sz="1200" dirty="0" smtClean="0"/>
              <a:t>필요 </a:t>
            </a:r>
            <a:endParaRPr lang="en-US" altLang="ko-KR" sz="12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 smtClean="0"/>
              <a:t>*</a:t>
            </a:r>
            <a:r>
              <a:rPr lang="ko-KR" altLang="en-US" sz="1200" dirty="0" err="1" smtClean="0"/>
              <a:t>비추천</a:t>
            </a:r>
            <a:r>
              <a:rPr lang="ko-KR" altLang="en-US" sz="1200" dirty="0" smtClean="0"/>
              <a:t> 슬라이드 임</a:t>
            </a:r>
            <a:endParaRPr lang="ko-KR" altLang="en-US" sz="1200" dirty="0"/>
          </a:p>
        </p:txBody>
      </p:sp>
      <p:sp>
        <p:nvSpPr>
          <p:cNvPr id="25" name="직사각형 24"/>
          <p:cNvSpPr/>
          <p:nvPr/>
        </p:nvSpPr>
        <p:spPr>
          <a:xfrm>
            <a:off x="5303681" y="4464679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최종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5303681" y="5040234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303679" y="5606818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400" dirty="0" smtClean="0">
                <a:solidFill>
                  <a:schemeClr val="tx1"/>
                </a:solidFill>
              </a:rPr>
              <a:t>list </a:t>
            </a:r>
            <a:r>
              <a:rPr lang="ko-KR" altLang="en-US" sz="1400" dirty="0" smtClean="0">
                <a:solidFill>
                  <a:schemeClr val="tx1"/>
                </a:solidFill>
              </a:rPr>
              <a:t>반영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30" name="아래쪽 화살표 29"/>
          <p:cNvSpPr/>
          <p:nvPr/>
        </p:nvSpPr>
        <p:spPr>
          <a:xfrm>
            <a:off x="2835778" y="1352958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1" name="아래쪽 화살표 30"/>
          <p:cNvSpPr/>
          <p:nvPr/>
        </p:nvSpPr>
        <p:spPr>
          <a:xfrm>
            <a:off x="2827071" y="1907713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5" name="직사각형 44"/>
          <p:cNvSpPr/>
          <p:nvPr/>
        </p:nvSpPr>
        <p:spPr>
          <a:xfrm>
            <a:off x="2766153" y="4513834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5303678" y="6182373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8" name="아래쪽 화살표 57"/>
          <p:cNvSpPr/>
          <p:nvPr/>
        </p:nvSpPr>
        <p:spPr>
          <a:xfrm>
            <a:off x="5294800" y="4318388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9" name="아래쪽 화살표 58"/>
          <p:cNvSpPr/>
          <p:nvPr/>
        </p:nvSpPr>
        <p:spPr>
          <a:xfrm>
            <a:off x="5303507" y="4863641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2" name="아래쪽 화살표 61"/>
          <p:cNvSpPr/>
          <p:nvPr/>
        </p:nvSpPr>
        <p:spPr>
          <a:xfrm>
            <a:off x="5294800" y="5443840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3" name="아래쪽 화살표 62"/>
          <p:cNvSpPr/>
          <p:nvPr/>
        </p:nvSpPr>
        <p:spPr>
          <a:xfrm>
            <a:off x="5294800" y="5996309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4" name="타원 63"/>
          <p:cNvSpPr/>
          <p:nvPr/>
        </p:nvSpPr>
        <p:spPr>
          <a:xfrm>
            <a:off x="9441410" y="6489954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9560468" y="6385631"/>
            <a:ext cx="3118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: DB </a:t>
            </a:r>
            <a:r>
              <a:rPr lang="ko-KR" altLang="en-US" dirty="0" smtClean="0"/>
              <a:t>코드 변화 발생 부</a:t>
            </a:r>
            <a:endParaRPr lang="ko-KR" altLang="en-US" dirty="0"/>
          </a:p>
        </p:txBody>
      </p:sp>
      <p:sp>
        <p:nvSpPr>
          <p:cNvPr id="68" name="타원 67"/>
          <p:cNvSpPr/>
          <p:nvPr/>
        </p:nvSpPr>
        <p:spPr>
          <a:xfrm>
            <a:off x="4844226" y="3889500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341854" y="5016446"/>
            <a:ext cx="2811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accent5"/>
                </a:solidFill>
              </a:rPr>
              <a:t>DB: </a:t>
            </a:r>
          </a:p>
          <a:p>
            <a:pPr marL="285750" indent="-285750">
              <a:buFontTx/>
              <a:buChar char="-"/>
            </a:pPr>
            <a:r>
              <a:rPr lang="en-US" sz="1200" dirty="0" smtClean="0">
                <a:solidFill>
                  <a:schemeClr val="accent5"/>
                </a:solidFill>
              </a:rPr>
              <a:t>Slide </a:t>
            </a:r>
            <a:r>
              <a:rPr lang="ko-KR" altLang="en-US" sz="1200" dirty="0" smtClean="0">
                <a:solidFill>
                  <a:schemeClr val="accent5"/>
                </a:solidFill>
              </a:rPr>
              <a:t>정보를 </a:t>
            </a:r>
            <a:r>
              <a:rPr lang="en-US" sz="1200" dirty="0" smtClean="0">
                <a:solidFill>
                  <a:schemeClr val="accent5"/>
                </a:solidFill>
              </a:rPr>
              <a:t>[RCMD_SLIDE] </a:t>
            </a:r>
            <a:r>
              <a:rPr lang="ko-KR" altLang="en-US" sz="1200" dirty="0" smtClean="0">
                <a:solidFill>
                  <a:schemeClr val="accent5"/>
                </a:solidFill>
              </a:rPr>
              <a:t>추가</a:t>
            </a:r>
            <a:endParaRPr lang="en-US" altLang="ko-KR" sz="1200" dirty="0" smtClean="0">
              <a:solidFill>
                <a:schemeClr val="accent5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1200" dirty="0" smtClean="0">
                <a:solidFill>
                  <a:schemeClr val="accent5"/>
                </a:solidFill>
              </a:rPr>
              <a:t>&lt;</a:t>
            </a:r>
            <a:r>
              <a:rPr lang="en-US" sz="1200" dirty="0" err="1" smtClean="0">
                <a:solidFill>
                  <a:schemeClr val="accent5"/>
                </a:solidFill>
              </a:rPr>
              <a:t>oracle_selection</a:t>
            </a:r>
            <a:r>
              <a:rPr lang="en-US" sz="1200" dirty="0" smtClean="0">
                <a:solidFill>
                  <a:schemeClr val="accent5"/>
                </a:solidFill>
              </a:rPr>
              <a:t>&gt;</a:t>
            </a:r>
            <a:r>
              <a:rPr lang="ko-KR" altLang="en-US" sz="1200" dirty="0" smtClean="0">
                <a:solidFill>
                  <a:schemeClr val="accent5"/>
                </a:solidFill>
              </a:rPr>
              <a:t>값</a:t>
            </a:r>
            <a:r>
              <a:rPr lang="en-US" altLang="ko-KR" sz="1200" dirty="0" smtClean="0">
                <a:solidFill>
                  <a:schemeClr val="accent5"/>
                </a:solidFill>
              </a:rPr>
              <a:t>: </a:t>
            </a:r>
            <a:r>
              <a:rPr lang="en-US" sz="1200" dirty="0" smtClean="0">
                <a:solidFill>
                  <a:schemeClr val="accent5"/>
                </a:solidFill>
              </a:rPr>
              <a:t>4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220457" y="309186"/>
            <a:ext cx="48993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accent5"/>
                </a:solidFill>
              </a:rPr>
              <a:t>When: Oracle</a:t>
            </a:r>
            <a:r>
              <a:rPr lang="ko-KR" altLang="en-US" sz="1600" b="1" dirty="0" smtClean="0">
                <a:solidFill>
                  <a:schemeClr val="accent5"/>
                </a:solidFill>
              </a:rPr>
              <a:t>이 </a:t>
            </a:r>
            <a:r>
              <a:rPr lang="ko-KR" altLang="en-US" sz="1600" b="1" dirty="0" err="1" smtClean="0">
                <a:solidFill>
                  <a:schemeClr val="accent5"/>
                </a:solidFill>
              </a:rPr>
              <a:t>비추천</a:t>
            </a:r>
            <a:r>
              <a:rPr lang="ko-KR" altLang="en-US" sz="1600" b="1" dirty="0" smtClean="0">
                <a:solidFill>
                  <a:schemeClr val="accent5"/>
                </a:solidFill>
              </a:rPr>
              <a:t> 슬라이드 </a:t>
            </a:r>
            <a:r>
              <a:rPr lang="ko-KR" altLang="en-US" sz="1600" b="1" dirty="0" err="1" smtClean="0">
                <a:solidFill>
                  <a:schemeClr val="accent5"/>
                </a:solidFill>
              </a:rPr>
              <a:t>선택시</a:t>
            </a:r>
            <a:endParaRPr lang="en-US" sz="1600" b="1" dirty="0" smtClean="0">
              <a:solidFill>
                <a:schemeClr val="accent5"/>
              </a:solidFill>
            </a:endParaRPr>
          </a:p>
          <a:p>
            <a:r>
              <a:rPr lang="en-US" sz="1600" dirty="0">
                <a:solidFill>
                  <a:schemeClr val="accent5"/>
                </a:solidFill>
              </a:rPr>
              <a:t>	</a:t>
            </a:r>
            <a:r>
              <a:rPr lang="en-US" sz="1600" dirty="0" smtClean="0">
                <a:solidFill>
                  <a:schemeClr val="accent5"/>
                </a:solidFill>
              </a:rPr>
              <a:t>-&gt; slide </a:t>
            </a:r>
            <a:r>
              <a:rPr lang="ko-KR" altLang="en-US" sz="1600" dirty="0" smtClean="0">
                <a:solidFill>
                  <a:schemeClr val="accent5"/>
                </a:solidFill>
              </a:rPr>
              <a:t>정보</a:t>
            </a:r>
            <a:r>
              <a:rPr lang="ko-KR" altLang="en-US" sz="1600" dirty="0">
                <a:solidFill>
                  <a:schemeClr val="accent5"/>
                </a:solidFill>
              </a:rPr>
              <a:t>를</a:t>
            </a:r>
            <a:r>
              <a:rPr lang="en-US" sz="1600" dirty="0" smtClean="0">
                <a:solidFill>
                  <a:schemeClr val="accent5"/>
                </a:solidFill>
              </a:rPr>
              <a:t> [RCMD_SLIDE]</a:t>
            </a:r>
            <a:r>
              <a:rPr lang="ko-KR" altLang="en-US" sz="1600" dirty="0" smtClean="0">
                <a:solidFill>
                  <a:schemeClr val="accent5"/>
                </a:solidFill>
              </a:rPr>
              <a:t>에 추가</a:t>
            </a:r>
            <a:endParaRPr lang="en-US" altLang="ko-KR" sz="1600" dirty="0">
              <a:solidFill>
                <a:schemeClr val="accent5"/>
              </a:solidFill>
            </a:endParaRPr>
          </a:p>
          <a:p>
            <a:r>
              <a:rPr lang="en-US" sz="1600" dirty="0" smtClean="0">
                <a:solidFill>
                  <a:schemeClr val="accent5"/>
                </a:solidFill>
              </a:rPr>
              <a:t>	-&gt; &lt;ORACLE_SELECTION&gt; </a:t>
            </a:r>
            <a:r>
              <a:rPr lang="ko-KR" altLang="en-US" sz="1600" dirty="0" smtClean="0">
                <a:solidFill>
                  <a:schemeClr val="accent5"/>
                </a:solidFill>
              </a:rPr>
              <a:t>값을 </a:t>
            </a:r>
            <a:r>
              <a:rPr lang="en-US" altLang="ko-KR" sz="1600" dirty="0" smtClean="0">
                <a:solidFill>
                  <a:schemeClr val="accent5"/>
                </a:solidFill>
              </a:rPr>
              <a:t>4</a:t>
            </a:r>
            <a:r>
              <a:rPr lang="ko-KR" altLang="en-US" sz="1600" dirty="0" smtClean="0">
                <a:solidFill>
                  <a:schemeClr val="accent5"/>
                </a:solidFill>
              </a:rPr>
              <a:t>로 설정</a:t>
            </a:r>
            <a:endParaRPr lang="en-US" sz="1600" dirty="0" smtClean="0">
              <a:solidFill>
                <a:schemeClr val="accent5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0" y="1403706"/>
            <a:ext cx="8194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dirty="0"/>
              <a:t>인지</a:t>
            </a:r>
            <a:endParaRPr lang="en-US" altLang="ko-KR" dirty="0"/>
          </a:p>
        </p:txBody>
      </p:sp>
      <p:sp>
        <p:nvSpPr>
          <p:cNvPr id="60" name="직사각형 59"/>
          <p:cNvSpPr/>
          <p:nvPr/>
        </p:nvSpPr>
        <p:spPr>
          <a:xfrm>
            <a:off x="2771075" y="2108360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</a:rPr>
              <a:t>Ai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히트맵</a:t>
            </a:r>
            <a:r>
              <a:rPr lang="ko-KR" altLang="en-US" sz="1400" dirty="0" smtClean="0">
                <a:solidFill>
                  <a:schemeClr val="tx1"/>
                </a:solidFill>
              </a:rPr>
              <a:t> 확인 </a:t>
            </a:r>
            <a:r>
              <a:rPr lang="en-US" altLang="ko-KR" sz="1400" dirty="0" smtClean="0">
                <a:solidFill>
                  <a:schemeClr val="tx1"/>
                </a:solidFill>
              </a:rPr>
              <a:t/>
            </a:r>
            <a:br>
              <a:rPr lang="en-US" altLang="ko-KR" sz="1400" dirty="0" smtClean="0">
                <a:solidFill>
                  <a:schemeClr val="tx1"/>
                </a:solidFill>
              </a:rPr>
            </a:b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b="1" dirty="0" smtClean="0">
                <a:solidFill>
                  <a:schemeClr val="tx1"/>
                </a:solidFill>
              </a:rPr>
              <a:t>요약</a:t>
            </a:r>
            <a:r>
              <a:rPr lang="ko-KR" altLang="en-US" sz="1400" dirty="0" smtClean="0">
                <a:solidFill>
                  <a:schemeClr val="tx1"/>
                </a:solidFill>
              </a:rPr>
              <a:t> 이미지</a:t>
            </a:r>
            <a:r>
              <a:rPr lang="en-US" altLang="ko-KR" sz="1400" dirty="0" smtClean="0">
                <a:solidFill>
                  <a:schemeClr val="tx1"/>
                </a:solidFill>
              </a:rPr>
              <a:t>)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61" name="아래쪽 화살표 60"/>
          <p:cNvSpPr/>
          <p:nvPr/>
        </p:nvSpPr>
        <p:spPr>
          <a:xfrm>
            <a:off x="2831993" y="2526467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6" name="직사각형 65"/>
          <p:cNvSpPr/>
          <p:nvPr/>
        </p:nvSpPr>
        <p:spPr>
          <a:xfrm>
            <a:off x="2771074" y="2715450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chemeClr val="tx1"/>
                </a:solidFill>
              </a:rPr>
              <a:t>DP viewer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2771074" y="3298331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</a:t>
            </a:r>
            <a:r>
              <a:rPr lang="en-US" altLang="ko-KR" sz="1600" dirty="0" smtClean="0">
                <a:solidFill>
                  <a:schemeClr val="tx1"/>
                </a:solidFill>
              </a:rPr>
              <a:t>DP viewer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75" name="아래쪽 화살표 74"/>
          <p:cNvSpPr/>
          <p:nvPr/>
        </p:nvSpPr>
        <p:spPr>
          <a:xfrm>
            <a:off x="2827071" y="3124617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76" name="직선 화살표 연결선 75"/>
          <p:cNvCxnSpPr>
            <a:stCxn id="77" idx="3"/>
            <a:endCxn id="75" idx="1"/>
          </p:cNvCxnSpPr>
          <p:nvPr/>
        </p:nvCxnSpPr>
        <p:spPr>
          <a:xfrm>
            <a:off x="1906406" y="3214671"/>
            <a:ext cx="920665" cy="89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146675" y="3076171"/>
            <a:ext cx="1759731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smtClean="0"/>
              <a:t>활성화 버튼</a:t>
            </a:r>
            <a:endParaRPr lang="ko-KR" altLang="en-US" sz="1200" dirty="0"/>
          </a:p>
        </p:txBody>
      </p:sp>
      <p:cxnSp>
        <p:nvCxnSpPr>
          <p:cNvPr id="78" name="꺾인 연결선 77"/>
          <p:cNvCxnSpPr>
            <a:stCxn id="67" idx="2"/>
            <a:endCxn id="9" idx="0"/>
          </p:cNvCxnSpPr>
          <p:nvPr/>
        </p:nvCxnSpPr>
        <p:spPr>
          <a:xfrm rot="5400000">
            <a:off x="3759372" y="3818121"/>
            <a:ext cx="195629" cy="492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꺾인 연결선 78"/>
          <p:cNvCxnSpPr>
            <a:stCxn id="67" idx="2"/>
            <a:endCxn id="81" idx="0"/>
          </p:cNvCxnSpPr>
          <p:nvPr/>
        </p:nvCxnSpPr>
        <p:spPr>
          <a:xfrm rot="16200000" flipH="1">
            <a:off x="5034804" y="2547609"/>
            <a:ext cx="173411" cy="2523726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꺾인 연결선 79"/>
          <p:cNvCxnSpPr>
            <a:stCxn id="9" idx="3"/>
            <a:endCxn id="26" idx="1"/>
          </p:cNvCxnSpPr>
          <p:nvPr/>
        </p:nvCxnSpPr>
        <p:spPr>
          <a:xfrm>
            <a:off x="4943296" y="4130614"/>
            <a:ext cx="360385" cy="1121838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직사각형 80"/>
          <p:cNvSpPr/>
          <p:nvPr/>
        </p:nvSpPr>
        <p:spPr>
          <a:xfrm>
            <a:off x="5294800" y="3896178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패치 레이블 선택</a:t>
            </a:r>
            <a:r>
              <a:rPr lang="en-US" altLang="ko-KR" sz="1400" dirty="0" smtClean="0">
                <a:solidFill>
                  <a:schemeClr val="tx1"/>
                </a:solidFill>
              </a:rPr>
              <a:t>-</a:t>
            </a:r>
            <a:r>
              <a:rPr lang="ko-KR" altLang="en-US" sz="1400" dirty="0" smtClean="0">
                <a:solidFill>
                  <a:schemeClr val="tx1"/>
                </a:solidFill>
              </a:rPr>
              <a:t>수정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82" name="타원 81"/>
          <p:cNvSpPr/>
          <p:nvPr/>
        </p:nvSpPr>
        <p:spPr>
          <a:xfrm>
            <a:off x="7389308" y="3852025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직사각형 82"/>
          <p:cNvSpPr/>
          <p:nvPr/>
        </p:nvSpPr>
        <p:spPr>
          <a:xfrm>
            <a:off x="7356056" y="4298925"/>
            <a:ext cx="4482158" cy="18004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ko-KR" sz="1100" b="1" dirty="0" smtClean="0">
                <a:solidFill>
                  <a:schemeClr val="accent5"/>
                </a:solidFill>
              </a:rPr>
              <a:t>DB: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 smtClean="0">
                <a:solidFill>
                  <a:schemeClr val="accent5"/>
                </a:solidFill>
              </a:rPr>
              <a:t>패치만 선택하는 경우**</a:t>
            </a:r>
            <a:r>
              <a:rPr lang="en-US" altLang="ko-KR" sz="1100" dirty="0" smtClean="0">
                <a:solidFill>
                  <a:schemeClr val="accent5"/>
                </a:solidFill>
              </a:rPr>
              <a:t/>
            </a:r>
            <a:br>
              <a:rPr lang="en-US" altLang="ko-KR" sz="1100" dirty="0" smtClean="0">
                <a:solidFill>
                  <a:schemeClr val="accent5"/>
                </a:solidFill>
              </a:rPr>
            </a:br>
            <a:r>
              <a:rPr lang="ko-KR" altLang="en-US" sz="1100" dirty="0" smtClean="0">
                <a:solidFill>
                  <a:schemeClr val="accent5"/>
                </a:solidFill>
              </a:rPr>
              <a:t>슬라이드 </a:t>
            </a:r>
            <a:r>
              <a:rPr lang="ko-KR" altLang="en-US" sz="1100" dirty="0">
                <a:solidFill>
                  <a:schemeClr val="accent5"/>
                </a:solidFill>
              </a:rPr>
              <a:t>정보 </a:t>
            </a:r>
            <a:r>
              <a:rPr lang="en-US" altLang="ko-KR" sz="1100" dirty="0">
                <a:solidFill>
                  <a:schemeClr val="accent5"/>
                </a:solidFill>
              </a:rPr>
              <a:t>[RCMD_SLIDE]</a:t>
            </a:r>
            <a:r>
              <a:rPr lang="ko-KR" altLang="en-US" sz="1100" dirty="0">
                <a:solidFill>
                  <a:schemeClr val="accent5"/>
                </a:solidFill>
              </a:rPr>
              <a:t>에 </a:t>
            </a:r>
            <a:r>
              <a:rPr lang="ko-KR" altLang="en-US" sz="1100" dirty="0" smtClean="0">
                <a:solidFill>
                  <a:schemeClr val="accent5"/>
                </a:solidFill>
              </a:rPr>
              <a:t>추가</a:t>
            </a:r>
            <a:r>
              <a:rPr lang="en-US" altLang="ko-KR" sz="1100" dirty="0" smtClean="0">
                <a:solidFill>
                  <a:schemeClr val="accent5"/>
                </a:solidFill>
              </a:rPr>
              <a:t/>
            </a:r>
            <a:br>
              <a:rPr lang="en-US" altLang="ko-KR" sz="1100" dirty="0" smtClean="0">
                <a:solidFill>
                  <a:schemeClr val="accent5"/>
                </a:solidFill>
              </a:rPr>
            </a:br>
            <a:r>
              <a:rPr lang="en-US" altLang="ko-KR" sz="800" dirty="0" smtClean="0">
                <a:solidFill>
                  <a:schemeClr val="accent5"/>
                </a:solidFill>
              </a:rPr>
              <a:t>.(&lt;</a:t>
            </a:r>
            <a:r>
              <a:rPr lang="en-US" altLang="ko-KR" sz="800" dirty="0">
                <a:solidFill>
                  <a:schemeClr val="accent5"/>
                </a:solidFill>
              </a:rPr>
              <a:t>ORACLE_SELECTION&gt;</a:t>
            </a:r>
            <a:r>
              <a:rPr lang="ko-KR" altLang="en-US" sz="800" dirty="0">
                <a:solidFill>
                  <a:schemeClr val="accent5"/>
                </a:solidFill>
              </a:rPr>
              <a:t>에</a:t>
            </a:r>
            <a:r>
              <a:rPr lang="en-US" altLang="ko-KR" sz="800" dirty="0">
                <a:solidFill>
                  <a:schemeClr val="accent5"/>
                </a:solidFill>
              </a:rPr>
              <a:t> 5 </a:t>
            </a:r>
            <a:r>
              <a:rPr lang="ko-KR" altLang="en-US" sz="800" dirty="0">
                <a:solidFill>
                  <a:schemeClr val="accent5"/>
                </a:solidFill>
              </a:rPr>
              <a:t>입력</a:t>
            </a:r>
            <a:r>
              <a:rPr lang="en-US" altLang="ko-KR" sz="800" dirty="0" smtClean="0">
                <a:solidFill>
                  <a:schemeClr val="accent5"/>
                </a:solidFill>
              </a:rPr>
              <a:t>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 smtClean="0">
                <a:solidFill>
                  <a:schemeClr val="accent5"/>
                </a:solidFill>
              </a:rPr>
              <a:t>슬라이드도 선택하는 경우</a:t>
            </a:r>
            <a:endParaRPr lang="en-US" altLang="ko-KR" sz="1100" dirty="0">
              <a:solidFill>
                <a:schemeClr val="accent5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ko-KR" sz="1100" dirty="0" smtClean="0">
                <a:solidFill>
                  <a:schemeClr val="accent5"/>
                </a:solidFill>
              </a:rPr>
              <a:t>	(&lt;</a:t>
            </a:r>
            <a:r>
              <a:rPr lang="en-US" altLang="ko-KR" sz="1100" dirty="0">
                <a:solidFill>
                  <a:schemeClr val="accent5"/>
                </a:solidFill>
              </a:rPr>
              <a:t>ORACLE_SELECTION&gt;</a:t>
            </a:r>
            <a:r>
              <a:rPr lang="ko-KR" altLang="en-US" sz="1100" dirty="0">
                <a:solidFill>
                  <a:schemeClr val="accent5"/>
                </a:solidFill>
              </a:rPr>
              <a:t>에</a:t>
            </a:r>
            <a:r>
              <a:rPr lang="en-US" altLang="ko-KR" sz="1100" dirty="0">
                <a:solidFill>
                  <a:schemeClr val="accent5"/>
                </a:solidFill>
              </a:rPr>
              <a:t> </a:t>
            </a:r>
            <a:r>
              <a:rPr lang="en-US" altLang="ko-KR" sz="1100" dirty="0" smtClean="0">
                <a:solidFill>
                  <a:schemeClr val="accent5"/>
                </a:solidFill>
              </a:rPr>
              <a:t>4 </a:t>
            </a:r>
            <a:r>
              <a:rPr lang="ko-KR" altLang="en-US" sz="1100" dirty="0">
                <a:solidFill>
                  <a:schemeClr val="accent5"/>
                </a:solidFill>
              </a:rPr>
              <a:t>입력</a:t>
            </a:r>
            <a:r>
              <a:rPr lang="en-US" altLang="ko-KR" sz="1100" dirty="0">
                <a:solidFill>
                  <a:schemeClr val="accent5"/>
                </a:solidFill>
              </a:rPr>
              <a:t>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100" dirty="0">
              <a:solidFill>
                <a:schemeClr val="accent5"/>
              </a:solidFill>
            </a:endParaRPr>
          </a:p>
        </p:txBody>
      </p:sp>
      <p:cxnSp>
        <p:nvCxnSpPr>
          <p:cNvPr id="84" name="직선 화살표 연결선 83"/>
          <p:cNvCxnSpPr>
            <a:endCxn id="82" idx="5"/>
          </p:cNvCxnSpPr>
          <p:nvPr/>
        </p:nvCxnSpPr>
        <p:spPr>
          <a:xfrm flipH="1" flipV="1">
            <a:off x="7530375" y="3989180"/>
            <a:ext cx="521461" cy="503969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6252445" y="1351183"/>
            <a:ext cx="593955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 smtClean="0">
                <a:solidFill>
                  <a:schemeClr val="accent5"/>
                </a:solidFill>
              </a:rPr>
              <a:t>When: </a:t>
            </a:r>
            <a:r>
              <a:rPr lang="en-US" sz="1400" dirty="0" smtClean="0">
                <a:solidFill>
                  <a:schemeClr val="accent5"/>
                </a:solidFill>
              </a:rPr>
              <a:t>ORACLE</a:t>
            </a:r>
            <a:r>
              <a:rPr lang="ko-KR" altLang="en-US" sz="1400" dirty="0" smtClean="0">
                <a:solidFill>
                  <a:schemeClr val="accent5"/>
                </a:solidFill>
              </a:rPr>
              <a:t>의 선택 혹은 추천</a:t>
            </a:r>
            <a:r>
              <a:rPr lang="en-US" sz="1400" dirty="0" smtClean="0">
                <a:solidFill>
                  <a:schemeClr val="accent5"/>
                </a:solidFill>
              </a:rPr>
              <a:t>(2 cases)</a:t>
            </a:r>
          </a:p>
          <a:p>
            <a:pPr marL="342900" indent="-342900">
              <a:lnSpc>
                <a:spcPct val="150000"/>
              </a:lnSpc>
              <a:buAutoNum type="arabicParenBoth"/>
            </a:pPr>
            <a:r>
              <a:rPr lang="ko-KR" altLang="en-US" sz="1400" dirty="0" smtClean="0">
                <a:solidFill>
                  <a:schemeClr val="accent5"/>
                </a:solidFill>
              </a:rPr>
              <a:t>추천 슬라이드 중 추천 패치를 선택</a:t>
            </a:r>
            <a:endParaRPr lang="en-US" altLang="ko-KR" sz="1400" dirty="0">
              <a:solidFill>
                <a:schemeClr val="accent5"/>
              </a:solidFill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accent5"/>
                </a:solidFill>
              </a:rPr>
              <a:t>ORACLE</a:t>
            </a:r>
            <a:r>
              <a:rPr lang="ko-KR" altLang="en-US" sz="1400" dirty="0" smtClean="0">
                <a:solidFill>
                  <a:schemeClr val="accent5"/>
                </a:solidFill>
              </a:rPr>
              <a:t>은</a:t>
            </a:r>
            <a:r>
              <a:rPr lang="en-US" altLang="ko-KR" sz="1400" dirty="0">
                <a:solidFill>
                  <a:schemeClr val="accent5"/>
                </a:solidFill>
              </a:rPr>
              <a:t> </a:t>
            </a:r>
            <a:r>
              <a:rPr lang="ko-KR" altLang="en-US" sz="1400" dirty="0" smtClean="0">
                <a:solidFill>
                  <a:schemeClr val="accent5"/>
                </a:solidFill>
              </a:rPr>
              <a:t>패치를 </a:t>
            </a:r>
            <a:r>
              <a:rPr lang="en-US" altLang="ko-KR" sz="1400" dirty="0">
                <a:solidFill>
                  <a:schemeClr val="accent5"/>
                </a:solidFill>
              </a:rPr>
              <a:t>[</a:t>
            </a:r>
            <a:r>
              <a:rPr lang="ko-KR" altLang="en-US" sz="1400" dirty="0" smtClean="0">
                <a:solidFill>
                  <a:schemeClr val="accent5"/>
                </a:solidFill>
              </a:rPr>
              <a:t>확인</a:t>
            </a:r>
            <a:r>
              <a:rPr lang="en-US" altLang="ko-KR" sz="1400" dirty="0" smtClean="0">
                <a:solidFill>
                  <a:schemeClr val="accent5"/>
                </a:solidFill>
              </a:rPr>
              <a:t>, </a:t>
            </a:r>
            <a:r>
              <a:rPr lang="ko-KR" altLang="en-US" sz="1400" dirty="0" smtClean="0">
                <a:solidFill>
                  <a:schemeClr val="accent5"/>
                </a:solidFill>
              </a:rPr>
              <a:t>제거</a:t>
            </a:r>
            <a:r>
              <a:rPr lang="en-US" altLang="ko-KR" sz="1400" dirty="0" smtClean="0">
                <a:solidFill>
                  <a:schemeClr val="accent5"/>
                </a:solidFill>
              </a:rPr>
              <a:t>, </a:t>
            </a:r>
            <a:r>
              <a:rPr lang="ko-KR" altLang="en-US" sz="1400" dirty="0" smtClean="0">
                <a:solidFill>
                  <a:schemeClr val="accent5"/>
                </a:solidFill>
              </a:rPr>
              <a:t>선택</a:t>
            </a:r>
            <a:r>
              <a:rPr lang="en-US" altLang="ko-KR" sz="1400" dirty="0" smtClean="0">
                <a:solidFill>
                  <a:schemeClr val="accent5"/>
                </a:solidFill>
              </a:rPr>
              <a:t>] </a:t>
            </a:r>
            <a:r>
              <a:rPr lang="en-US" altLang="ko-KR" sz="1100" dirty="0" smtClean="0">
                <a:solidFill>
                  <a:schemeClr val="accent5"/>
                </a:solidFill>
              </a:rPr>
              <a:t>(</a:t>
            </a:r>
            <a:r>
              <a:rPr lang="ko-KR" altLang="en-US" sz="1100" dirty="0" err="1" smtClean="0">
                <a:solidFill>
                  <a:schemeClr val="accent5"/>
                </a:solidFill>
              </a:rPr>
              <a:t>재학습</a:t>
            </a:r>
            <a:r>
              <a:rPr lang="ko-KR" altLang="en-US" sz="1100" dirty="0" smtClean="0">
                <a:solidFill>
                  <a:schemeClr val="accent5"/>
                </a:solidFill>
              </a:rPr>
              <a:t> </a:t>
            </a:r>
            <a:r>
              <a:rPr lang="en-US" altLang="ko-KR" sz="1100" dirty="0" smtClean="0">
                <a:solidFill>
                  <a:schemeClr val="accent5"/>
                </a:solidFill>
              </a:rPr>
              <a:t>tab)</a:t>
            </a:r>
          </a:p>
          <a:p>
            <a:pPr marL="342900" indent="-342900">
              <a:lnSpc>
                <a:spcPct val="150000"/>
              </a:lnSpc>
              <a:buAutoNum type="arabicParenBoth"/>
            </a:pPr>
            <a:r>
              <a:rPr lang="en-US" sz="1400" b="1" dirty="0" smtClean="0">
                <a:solidFill>
                  <a:schemeClr val="accent5"/>
                </a:solidFill>
              </a:rPr>
              <a:t>Oracle</a:t>
            </a:r>
            <a:r>
              <a:rPr lang="ko-KR" altLang="en-US" sz="1400" b="1" dirty="0" smtClean="0">
                <a:solidFill>
                  <a:schemeClr val="accent5"/>
                </a:solidFill>
              </a:rPr>
              <a:t>이 </a:t>
            </a:r>
            <a:r>
              <a:rPr lang="ko-KR" altLang="en-US" sz="1400" b="1" dirty="0" err="1" smtClean="0">
                <a:solidFill>
                  <a:schemeClr val="accent5"/>
                </a:solidFill>
              </a:rPr>
              <a:t>비추천</a:t>
            </a:r>
            <a:r>
              <a:rPr lang="ko-KR" altLang="en-US" sz="1400" b="1" dirty="0" smtClean="0">
                <a:solidFill>
                  <a:schemeClr val="accent5"/>
                </a:solidFill>
              </a:rPr>
              <a:t> 슬라이드 중 추천 패치를 선택하는 경우</a:t>
            </a:r>
            <a:endParaRPr lang="en-US" altLang="ko-KR" sz="1400" b="1" dirty="0" smtClean="0">
              <a:solidFill>
                <a:schemeClr val="accent5"/>
              </a:solidFill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accent5"/>
                </a:solidFill>
              </a:rPr>
              <a:t>슬라이드 정보 </a:t>
            </a:r>
            <a:r>
              <a:rPr lang="en-US" sz="1400" dirty="0" smtClean="0">
                <a:solidFill>
                  <a:schemeClr val="accent5"/>
                </a:solidFill>
              </a:rPr>
              <a:t>[RCMD_SLIDE]</a:t>
            </a:r>
            <a:r>
              <a:rPr lang="ko-KR" altLang="en-US" sz="1400" dirty="0" smtClean="0">
                <a:solidFill>
                  <a:schemeClr val="accent5"/>
                </a:solidFill>
              </a:rPr>
              <a:t>에 추가</a:t>
            </a:r>
            <a:r>
              <a:rPr lang="en-US" altLang="ko-KR" sz="1000" dirty="0" smtClean="0">
                <a:solidFill>
                  <a:schemeClr val="accent5"/>
                </a:solidFill>
              </a:rPr>
              <a:t>.(</a:t>
            </a:r>
            <a:r>
              <a:rPr lang="en-US" sz="1000" dirty="0" smtClean="0">
                <a:solidFill>
                  <a:schemeClr val="accent5"/>
                </a:solidFill>
              </a:rPr>
              <a:t>&lt;ORACLE_SELECTION&gt;</a:t>
            </a:r>
            <a:r>
              <a:rPr lang="ko-KR" altLang="en-US" sz="1000" dirty="0" smtClean="0">
                <a:solidFill>
                  <a:schemeClr val="accent5"/>
                </a:solidFill>
              </a:rPr>
              <a:t>에</a:t>
            </a:r>
            <a:r>
              <a:rPr lang="en-US" sz="1000" dirty="0" smtClean="0">
                <a:solidFill>
                  <a:schemeClr val="accent5"/>
                </a:solidFill>
              </a:rPr>
              <a:t> 5 </a:t>
            </a:r>
            <a:r>
              <a:rPr lang="ko-KR" altLang="en-US" sz="1000" dirty="0" smtClean="0">
                <a:solidFill>
                  <a:schemeClr val="accent5"/>
                </a:solidFill>
              </a:rPr>
              <a:t>입력</a:t>
            </a:r>
            <a:r>
              <a:rPr lang="en-US" sz="1000" dirty="0" smtClean="0">
                <a:solidFill>
                  <a:schemeClr val="accent5"/>
                </a:solidFill>
              </a:rPr>
              <a:t>)</a:t>
            </a:r>
            <a:endParaRPr lang="en-US" sz="1400" dirty="0" smtClean="0">
              <a:solidFill>
                <a:schemeClr val="accent5"/>
              </a:solidFill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accent5"/>
                </a:solidFill>
              </a:rPr>
              <a:t>ORACLE</a:t>
            </a:r>
            <a:r>
              <a:rPr lang="ko-KR" altLang="en-US" sz="1400" dirty="0">
                <a:solidFill>
                  <a:schemeClr val="accent5"/>
                </a:solidFill>
              </a:rPr>
              <a:t>은</a:t>
            </a:r>
            <a:r>
              <a:rPr lang="en-US" altLang="ko-KR" sz="1400" dirty="0">
                <a:solidFill>
                  <a:schemeClr val="accent5"/>
                </a:solidFill>
              </a:rPr>
              <a:t> </a:t>
            </a:r>
            <a:r>
              <a:rPr lang="ko-KR" altLang="en-US" sz="1400" dirty="0">
                <a:solidFill>
                  <a:schemeClr val="accent5"/>
                </a:solidFill>
              </a:rPr>
              <a:t>패치를 </a:t>
            </a:r>
            <a:r>
              <a:rPr lang="en-US" altLang="ko-KR" sz="1400" dirty="0">
                <a:solidFill>
                  <a:schemeClr val="accent5"/>
                </a:solidFill>
              </a:rPr>
              <a:t>[</a:t>
            </a:r>
            <a:r>
              <a:rPr lang="ko-KR" altLang="en-US" sz="1400" dirty="0">
                <a:solidFill>
                  <a:schemeClr val="accent5"/>
                </a:solidFill>
              </a:rPr>
              <a:t>확인</a:t>
            </a:r>
            <a:r>
              <a:rPr lang="en-US" altLang="ko-KR" sz="1400" dirty="0">
                <a:solidFill>
                  <a:schemeClr val="accent5"/>
                </a:solidFill>
              </a:rPr>
              <a:t>, </a:t>
            </a:r>
            <a:r>
              <a:rPr lang="ko-KR" altLang="en-US" sz="1400" dirty="0">
                <a:solidFill>
                  <a:schemeClr val="accent5"/>
                </a:solidFill>
              </a:rPr>
              <a:t>제거</a:t>
            </a:r>
            <a:r>
              <a:rPr lang="en-US" altLang="ko-KR" sz="1400" dirty="0">
                <a:solidFill>
                  <a:schemeClr val="accent5"/>
                </a:solidFill>
              </a:rPr>
              <a:t>, </a:t>
            </a:r>
            <a:r>
              <a:rPr lang="ko-KR" altLang="en-US" sz="1400" dirty="0">
                <a:solidFill>
                  <a:schemeClr val="accent5"/>
                </a:solidFill>
              </a:rPr>
              <a:t>선택</a:t>
            </a:r>
            <a:r>
              <a:rPr lang="en-US" altLang="ko-KR" sz="1400" dirty="0">
                <a:solidFill>
                  <a:schemeClr val="accent5"/>
                </a:solidFill>
              </a:rPr>
              <a:t>] </a:t>
            </a:r>
            <a:r>
              <a:rPr lang="en-US" altLang="ko-KR" sz="1100" dirty="0" smtClean="0">
                <a:solidFill>
                  <a:schemeClr val="accent5"/>
                </a:solidFill>
              </a:rPr>
              <a:t>(</a:t>
            </a:r>
            <a:r>
              <a:rPr lang="ko-KR" altLang="en-US" sz="1100" dirty="0" smtClean="0">
                <a:solidFill>
                  <a:schemeClr val="accent5"/>
                </a:solidFill>
              </a:rPr>
              <a:t>검사결과</a:t>
            </a:r>
            <a:r>
              <a:rPr lang="en-US" altLang="ko-KR" sz="1100" dirty="0" smtClean="0">
                <a:solidFill>
                  <a:schemeClr val="accent5"/>
                </a:solidFill>
              </a:rPr>
              <a:t>/</a:t>
            </a:r>
            <a:r>
              <a:rPr lang="ko-KR" altLang="en-US" sz="1100" dirty="0" err="1" smtClean="0">
                <a:solidFill>
                  <a:schemeClr val="accent5"/>
                </a:solidFill>
              </a:rPr>
              <a:t>재학습</a:t>
            </a:r>
            <a:r>
              <a:rPr lang="ko-KR" altLang="en-US" sz="1100" dirty="0" smtClean="0">
                <a:solidFill>
                  <a:schemeClr val="accent5"/>
                </a:solidFill>
              </a:rPr>
              <a:t> </a:t>
            </a:r>
            <a:r>
              <a:rPr lang="en-US" altLang="ko-KR" sz="1100" dirty="0" smtClean="0">
                <a:solidFill>
                  <a:schemeClr val="accent5"/>
                </a:solidFill>
              </a:rPr>
              <a:t>tab DP)</a:t>
            </a:r>
            <a:endParaRPr lang="en-US" altLang="ko-KR" sz="1100" dirty="0">
              <a:solidFill>
                <a:schemeClr val="accent5"/>
              </a:solidFill>
            </a:endParaRPr>
          </a:p>
        </p:txBody>
      </p:sp>
      <p:cxnSp>
        <p:nvCxnSpPr>
          <p:cNvPr id="86" name="직선 화살표 연결선 85"/>
          <p:cNvCxnSpPr>
            <a:stCxn id="49" idx="0"/>
            <a:endCxn id="9" idx="1"/>
          </p:cNvCxnSpPr>
          <p:nvPr/>
        </p:nvCxnSpPr>
        <p:spPr>
          <a:xfrm flipV="1">
            <a:off x="1747739" y="4130614"/>
            <a:ext cx="1018414" cy="885832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0568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20110" y="2717647"/>
            <a:ext cx="52359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u="sng" dirty="0" smtClean="0"/>
              <a:t>사용 시나리오 </a:t>
            </a:r>
            <a:r>
              <a:rPr lang="en-US" altLang="ko-KR" sz="4800" u="sng" dirty="0" smtClean="0"/>
              <a:t>2</a:t>
            </a:r>
            <a:endParaRPr lang="ko-KR" altLang="en-US" sz="4800" u="sng" dirty="0"/>
          </a:p>
        </p:txBody>
      </p:sp>
      <p:sp>
        <p:nvSpPr>
          <p:cNvPr id="2" name="TextBox 1"/>
          <p:cNvSpPr txBox="1"/>
          <p:nvPr/>
        </p:nvSpPr>
        <p:spPr>
          <a:xfrm>
            <a:off x="3453866" y="3803011"/>
            <a:ext cx="444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상황</a:t>
            </a:r>
            <a:r>
              <a:rPr lang="en-US" altLang="ko-KR" dirty="0" smtClean="0"/>
              <a:t>: </a:t>
            </a:r>
            <a:r>
              <a:rPr lang="ko-KR" altLang="en-US" dirty="0"/>
              <a:t>추천 리스트 </a:t>
            </a:r>
            <a:r>
              <a:rPr lang="ko-KR" altLang="en-US" dirty="0" smtClean="0"/>
              <a:t>확인 중 </a:t>
            </a:r>
            <a:endParaRPr lang="en-US" altLang="ko-KR" dirty="0" smtClean="0"/>
          </a:p>
          <a:p>
            <a:r>
              <a:rPr lang="ko-KR" altLang="en-US" dirty="0" smtClean="0"/>
              <a:t>결과</a:t>
            </a:r>
            <a:r>
              <a:rPr lang="en-US" altLang="ko-KR" dirty="0" smtClean="0"/>
              <a:t>: </a:t>
            </a:r>
            <a:r>
              <a:rPr lang="ko-KR" altLang="en-US" dirty="0" smtClean="0"/>
              <a:t>추천 </a:t>
            </a:r>
            <a:r>
              <a:rPr lang="ko-KR" altLang="en-US" u="sng" dirty="0" smtClean="0"/>
              <a:t>슬라이드 </a:t>
            </a:r>
            <a:r>
              <a:rPr lang="ko-KR" altLang="en-US" dirty="0" smtClean="0"/>
              <a:t>학습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05195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861</TotalTime>
  <Words>972</Words>
  <Application>Microsoft Office PowerPoint</Application>
  <PresentationFormat>와이드스크린</PresentationFormat>
  <Paragraphs>205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mujinkim</cp:lastModifiedBy>
  <cp:revision>44</cp:revision>
  <dcterms:created xsi:type="dcterms:W3CDTF">2022-11-27T06:17:51Z</dcterms:created>
  <dcterms:modified xsi:type="dcterms:W3CDTF">2022-12-08T04:48:06Z</dcterms:modified>
</cp:coreProperties>
</file>

<file path=docProps/thumbnail.jpeg>
</file>